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15" r:id="rId3"/>
    <p:sldId id="258" r:id="rId4"/>
    <p:sldId id="262" r:id="rId5"/>
    <p:sldId id="266" r:id="rId6"/>
    <p:sldId id="267" r:id="rId7"/>
    <p:sldId id="271" r:id="rId8"/>
    <p:sldId id="316" r:id="rId9"/>
    <p:sldId id="257" r:id="rId10"/>
    <p:sldId id="259" r:id="rId11"/>
    <p:sldId id="276" r:id="rId12"/>
    <p:sldId id="298" r:id="rId13"/>
    <p:sldId id="302" r:id="rId14"/>
    <p:sldId id="304" r:id="rId15"/>
    <p:sldId id="317" r:id="rId16"/>
    <p:sldId id="264" r:id="rId17"/>
    <p:sldId id="268" r:id="rId18"/>
    <p:sldId id="269" r:id="rId19"/>
    <p:sldId id="272" r:id="rId20"/>
    <p:sldId id="273" r:id="rId21"/>
    <p:sldId id="270" r:id="rId22"/>
    <p:sldId id="277" r:id="rId23"/>
    <p:sldId id="278" r:id="rId24"/>
    <p:sldId id="284" r:id="rId25"/>
    <p:sldId id="285" r:id="rId26"/>
    <p:sldId id="286" r:id="rId27"/>
    <p:sldId id="288" r:id="rId28"/>
    <p:sldId id="289" r:id="rId29"/>
    <p:sldId id="287" r:id="rId30"/>
    <p:sldId id="303" r:id="rId31"/>
    <p:sldId id="301" r:id="rId32"/>
    <p:sldId id="307" r:id="rId33"/>
    <p:sldId id="294" r:id="rId34"/>
    <p:sldId id="321" r:id="rId35"/>
    <p:sldId id="318" r:id="rId36"/>
    <p:sldId id="261" r:id="rId37"/>
    <p:sldId id="263" r:id="rId38"/>
    <p:sldId id="265" r:id="rId39"/>
    <p:sldId id="274" r:id="rId40"/>
    <p:sldId id="275" r:id="rId41"/>
    <p:sldId id="279" r:id="rId42"/>
    <p:sldId id="280" r:id="rId43"/>
    <p:sldId id="281" r:id="rId44"/>
    <p:sldId id="282" r:id="rId45"/>
    <p:sldId id="283" r:id="rId46"/>
    <p:sldId id="290" r:id="rId47"/>
    <p:sldId id="291" r:id="rId48"/>
    <p:sldId id="297" r:id="rId49"/>
    <p:sldId id="299" r:id="rId50"/>
    <p:sldId id="300" r:id="rId51"/>
    <p:sldId id="305" r:id="rId52"/>
    <p:sldId id="306" r:id="rId53"/>
    <p:sldId id="313" r:id="rId54"/>
    <p:sldId id="295" r:id="rId55"/>
    <p:sldId id="296" r:id="rId56"/>
    <p:sldId id="310" r:id="rId57"/>
    <p:sldId id="311" r:id="rId58"/>
    <p:sldId id="312" r:id="rId59"/>
    <p:sldId id="308" r:id="rId60"/>
    <p:sldId id="309" r:id="rId61"/>
    <p:sldId id="314" r:id="rId62"/>
    <p:sldId id="319" r:id="rId63"/>
    <p:sldId id="320" r:id="rId64"/>
    <p:sldId id="292" r:id="rId65"/>
    <p:sldId id="260" r:id="rId66"/>
    <p:sldId id="293" r:id="rId6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176" autoAdjust="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74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F01221-8764-E641-9CF9-D63E59312020}" type="doc">
      <dgm:prSet loTypeId="urn:microsoft.com/office/officeart/2005/8/layout/orgChart1" loCatId="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A222EA3-FF56-BC4A-A9BE-F934FEBA2638}">
      <dgm:prSet phldrT="[Text]"/>
      <dgm:spPr/>
      <dgm:t>
        <a:bodyPr/>
        <a:lstStyle/>
        <a:p>
          <a:r>
            <a:rPr lang="en-US" dirty="0"/>
            <a:t>Contrast Media</a:t>
          </a:r>
        </a:p>
      </dgm:t>
    </dgm:pt>
    <dgm:pt modelId="{9F3139D5-5555-C941-B665-D467985B9AD8}" type="parTrans" cxnId="{6FF5F0D6-9E1E-D846-991B-FC6C2CAEFD2B}">
      <dgm:prSet/>
      <dgm:spPr/>
      <dgm:t>
        <a:bodyPr/>
        <a:lstStyle/>
        <a:p>
          <a:endParaRPr lang="en-US"/>
        </a:p>
      </dgm:t>
    </dgm:pt>
    <dgm:pt modelId="{4D9501E2-1FD3-F146-B89A-291EE3310F7B}" type="sibTrans" cxnId="{6FF5F0D6-9E1E-D846-991B-FC6C2CAEFD2B}">
      <dgm:prSet/>
      <dgm:spPr/>
      <dgm:t>
        <a:bodyPr/>
        <a:lstStyle/>
        <a:p>
          <a:endParaRPr lang="en-US"/>
        </a:p>
      </dgm:t>
    </dgm:pt>
    <dgm:pt modelId="{DF27E8AB-4DF9-D443-B4AC-ADB59CEC563A}" type="asst">
      <dgm:prSet phldrT="[Text]"/>
      <dgm:spPr/>
      <dgm:t>
        <a:bodyPr/>
        <a:lstStyle/>
        <a:p>
          <a:r>
            <a:rPr lang="en-US" dirty="0"/>
            <a:t>Positive</a:t>
          </a:r>
        </a:p>
      </dgm:t>
    </dgm:pt>
    <dgm:pt modelId="{967F641C-43A9-C14E-B7BF-AEEB08C9DE45}" type="parTrans" cxnId="{A5C2E430-F959-DA43-9B67-1E87287E2794}">
      <dgm:prSet/>
      <dgm:spPr/>
      <dgm:t>
        <a:bodyPr/>
        <a:lstStyle/>
        <a:p>
          <a:endParaRPr lang="en-US" dirty="0"/>
        </a:p>
      </dgm:t>
    </dgm:pt>
    <dgm:pt modelId="{1145B472-A980-EF44-8189-EE6126F82A49}" type="sibTrans" cxnId="{A5C2E430-F959-DA43-9B67-1E87287E2794}">
      <dgm:prSet/>
      <dgm:spPr/>
      <dgm:t>
        <a:bodyPr/>
        <a:lstStyle/>
        <a:p>
          <a:endParaRPr lang="en-US"/>
        </a:p>
      </dgm:t>
    </dgm:pt>
    <dgm:pt modelId="{638FE92E-D5B9-1444-8E21-980089AFE921}" type="asst">
      <dgm:prSet phldrT="[Text]"/>
      <dgm:spPr/>
      <dgm:t>
        <a:bodyPr/>
        <a:lstStyle/>
        <a:p>
          <a:r>
            <a:rPr lang="en-US" dirty="0"/>
            <a:t>Iodine</a:t>
          </a:r>
        </a:p>
      </dgm:t>
    </dgm:pt>
    <dgm:pt modelId="{657DFC32-2F6A-C440-9395-BEAE95AF1B47}" type="parTrans" cxnId="{DC4C9756-6C99-654D-92E3-33B12F3E26DF}">
      <dgm:prSet/>
      <dgm:spPr/>
      <dgm:t>
        <a:bodyPr/>
        <a:lstStyle/>
        <a:p>
          <a:endParaRPr lang="en-US" dirty="0"/>
        </a:p>
      </dgm:t>
    </dgm:pt>
    <dgm:pt modelId="{B60165ED-E876-C341-BE56-603461248B8E}" type="sibTrans" cxnId="{DC4C9756-6C99-654D-92E3-33B12F3E26DF}">
      <dgm:prSet/>
      <dgm:spPr/>
      <dgm:t>
        <a:bodyPr/>
        <a:lstStyle/>
        <a:p>
          <a:endParaRPr lang="en-US"/>
        </a:p>
      </dgm:t>
    </dgm:pt>
    <dgm:pt modelId="{48C9C977-1B7F-EF4C-B6E2-BCD56E5DE7FE}" type="asst">
      <dgm:prSet phldrT="[Text]"/>
      <dgm:spPr/>
      <dgm:t>
        <a:bodyPr/>
        <a:lstStyle/>
        <a:p>
          <a:r>
            <a:rPr lang="en-US" dirty="0"/>
            <a:t>Barium</a:t>
          </a:r>
        </a:p>
      </dgm:t>
    </dgm:pt>
    <dgm:pt modelId="{AAA74146-BE9A-E842-B443-2A035D7EC3A3}" type="parTrans" cxnId="{D723DFF8-0018-4E40-9290-3A54050D8F02}">
      <dgm:prSet/>
      <dgm:spPr/>
      <dgm:t>
        <a:bodyPr/>
        <a:lstStyle/>
        <a:p>
          <a:endParaRPr lang="en-US" dirty="0"/>
        </a:p>
      </dgm:t>
    </dgm:pt>
    <dgm:pt modelId="{3D6FE066-D046-0B4C-B427-585C71BA6E04}" type="sibTrans" cxnId="{D723DFF8-0018-4E40-9290-3A54050D8F02}">
      <dgm:prSet/>
      <dgm:spPr/>
      <dgm:t>
        <a:bodyPr/>
        <a:lstStyle/>
        <a:p>
          <a:endParaRPr lang="en-US"/>
        </a:p>
      </dgm:t>
    </dgm:pt>
    <dgm:pt modelId="{A42603EF-A099-314F-8F4E-42BD25A691F7}" type="asst">
      <dgm:prSet phldrT="[Text]"/>
      <dgm:spPr/>
      <dgm:t>
        <a:bodyPr/>
        <a:lstStyle/>
        <a:p>
          <a:r>
            <a:rPr lang="en-US" dirty="0"/>
            <a:t>Thick</a:t>
          </a:r>
        </a:p>
      </dgm:t>
    </dgm:pt>
    <dgm:pt modelId="{A1DC1C4F-316F-0243-9C8B-56EA21594455}" type="parTrans" cxnId="{9145E764-9706-DC49-A869-1A1FC648F372}">
      <dgm:prSet/>
      <dgm:spPr/>
      <dgm:t>
        <a:bodyPr/>
        <a:lstStyle/>
        <a:p>
          <a:endParaRPr lang="en-US" dirty="0"/>
        </a:p>
      </dgm:t>
    </dgm:pt>
    <dgm:pt modelId="{4043B88F-E62F-CB41-A894-DE4FFDCE72D2}" type="sibTrans" cxnId="{9145E764-9706-DC49-A869-1A1FC648F372}">
      <dgm:prSet/>
      <dgm:spPr/>
      <dgm:t>
        <a:bodyPr/>
        <a:lstStyle/>
        <a:p>
          <a:endParaRPr lang="en-US"/>
        </a:p>
      </dgm:t>
    </dgm:pt>
    <dgm:pt modelId="{9538836D-0563-8B42-8570-4AFCA0A6E917}" type="asst">
      <dgm:prSet phldrT="[Text]"/>
      <dgm:spPr/>
      <dgm:t>
        <a:bodyPr/>
        <a:lstStyle/>
        <a:p>
          <a:r>
            <a:rPr lang="en-US" dirty="0"/>
            <a:t>Oil Based</a:t>
          </a:r>
        </a:p>
      </dgm:t>
    </dgm:pt>
    <dgm:pt modelId="{43DFBCFD-E873-A048-A4C9-98602EE4E4DE}" type="parTrans" cxnId="{4456E775-1E95-B34B-A4C6-A2D400AA1961}">
      <dgm:prSet/>
      <dgm:spPr/>
      <dgm:t>
        <a:bodyPr/>
        <a:lstStyle/>
        <a:p>
          <a:endParaRPr lang="en-US" dirty="0"/>
        </a:p>
      </dgm:t>
    </dgm:pt>
    <dgm:pt modelId="{9AD83288-186D-EF40-92B0-032972122810}" type="sibTrans" cxnId="{4456E775-1E95-B34B-A4C6-A2D400AA1961}">
      <dgm:prSet/>
      <dgm:spPr/>
      <dgm:t>
        <a:bodyPr/>
        <a:lstStyle/>
        <a:p>
          <a:endParaRPr lang="en-US"/>
        </a:p>
      </dgm:t>
    </dgm:pt>
    <dgm:pt modelId="{104C4720-E1B2-1C4C-AD8D-5708FCA59AF7}" type="asst">
      <dgm:prSet phldrT="[Text]"/>
      <dgm:spPr/>
      <dgm:t>
        <a:bodyPr/>
        <a:lstStyle/>
        <a:p>
          <a:r>
            <a:rPr lang="en-US" dirty="0"/>
            <a:t>Water Based</a:t>
          </a:r>
        </a:p>
      </dgm:t>
    </dgm:pt>
    <dgm:pt modelId="{12F69AB9-8A6E-774B-A058-9E5781FB2F5A}" type="parTrans" cxnId="{D68177C1-0317-A849-90A7-8533D5A28907}">
      <dgm:prSet/>
      <dgm:spPr/>
      <dgm:t>
        <a:bodyPr/>
        <a:lstStyle/>
        <a:p>
          <a:endParaRPr lang="en-US" dirty="0"/>
        </a:p>
      </dgm:t>
    </dgm:pt>
    <dgm:pt modelId="{AFCFF702-0ACA-3149-8A4D-C4131F8AE40B}" type="sibTrans" cxnId="{D68177C1-0317-A849-90A7-8533D5A28907}">
      <dgm:prSet/>
      <dgm:spPr/>
      <dgm:t>
        <a:bodyPr/>
        <a:lstStyle/>
        <a:p>
          <a:endParaRPr lang="en-US"/>
        </a:p>
      </dgm:t>
    </dgm:pt>
    <dgm:pt modelId="{B3AD44B8-5B62-C440-9346-ECAFE211C9A4}" type="asst">
      <dgm:prSet phldrT="[Text]"/>
      <dgm:spPr/>
      <dgm:t>
        <a:bodyPr/>
        <a:lstStyle/>
        <a:p>
          <a:r>
            <a:rPr lang="en-US" dirty="0"/>
            <a:t>Non-Ionic (Safer)</a:t>
          </a:r>
        </a:p>
      </dgm:t>
    </dgm:pt>
    <dgm:pt modelId="{EA1217AE-B64D-6D49-B36A-C5569347F5F1}" type="parTrans" cxnId="{D9D767BF-F6BF-ED42-9D78-A13A9672F77B}">
      <dgm:prSet/>
      <dgm:spPr/>
      <dgm:t>
        <a:bodyPr/>
        <a:lstStyle/>
        <a:p>
          <a:endParaRPr lang="en-US" dirty="0"/>
        </a:p>
      </dgm:t>
    </dgm:pt>
    <dgm:pt modelId="{5BBAB549-0915-0D4E-94C4-20D97961A956}" type="sibTrans" cxnId="{D9D767BF-F6BF-ED42-9D78-A13A9672F77B}">
      <dgm:prSet/>
      <dgm:spPr/>
      <dgm:t>
        <a:bodyPr/>
        <a:lstStyle/>
        <a:p>
          <a:endParaRPr lang="en-US"/>
        </a:p>
      </dgm:t>
    </dgm:pt>
    <dgm:pt modelId="{7480BB8D-C6B7-1F4D-BE9A-4D00E6A70E24}" type="asst">
      <dgm:prSet phldrT="[Text]"/>
      <dgm:spPr/>
      <dgm:t>
        <a:bodyPr/>
        <a:lstStyle/>
        <a:p>
          <a:r>
            <a:rPr lang="en-US" dirty="0"/>
            <a:t>Ionic</a:t>
          </a:r>
        </a:p>
      </dgm:t>
    </dgm:pt>
    <dgm:pt modelId="{62C4AB26-D6BE-A342-912C-E99B520E056C}" type="parTrans" cxnId="{7B43AAB8-BADD-BB4D-A803-77B25D42A523}">
      <dgm:prSet/>
      <dgm:spPr/>
      <dgm:t>
        <a:bodyPr/>
        <a:lstStyle/>
        <a:p>
          <a:endParaRPr lang="en-US" dirty="0"/>
        </a:p>
      </dgm:t>
    </dgm:pt>
    <dgm:pt modelId="{0067079C-4916-BC4D-8E46-362FADA1065E}" type="sibTrans" cxnId="{7B43AAB8-BADD-BB4D-A803-77B25D42A523}">
      <dgm:prSet/>
      <dgm:spPr/>
      <dgm:t>
        <a:bodyPr/>
        <a:lstStyle/>
        <a:p>
          <a:endParaRPr lang="en-US"/>
        </a:p>
      </dgm:t>
    </dgm:pt>
    <dgm:pt modelId="{71158AB0-C810-5B4B-AC27-17AE61C2E809}" type="asst">
      <dgm:prSet phldrT="[Text]"/>
      <dgm:spPr/>
      <dgm:t>
        <a:bodyPr/>
        <a:lstStyle/>
        <a:p>
          <a:r>
            <a:rPr lang="en-US" dirty="0"/>
            <a:t>Decrease Osmolality</a:t>
          </a:r>
        </a:p>
      </dgm:t>
    </dgm:pt>
    <dgm:pt modelId="{069EE16D-F91C-F14B-9565-B282507F13ED}" type="parTrans" cxnId="{DFD55296-E417-3245-B658-4370289D26C2}">
      <dgm:prSet/>
      <dgm:spPr/>
      <dgm:t>
        <a:bodyPr/>
        <a:lstStyle/>
        <a:p>
          <a:endParaRPr lang="en-US" dirty="0"/>
        </a:p>
      </dgm:t>
    </dgm:pt>
    <dgm:pt modelId="{EBD01F87-E42E-C149-9ADC-F97838DBB627}" type="sibTrans" cxnId="{DFD55296-E417-3245-B658-4370289D26C2}">
      <dgm:prSet/>
      <dgm:spPr/>
      <dgm:t>
        <a:bodyPr/>
        <a:lstStyle/>
        <a:p>
          <a:endParaRPr lang="en-US"/>
        </a:p>
      </dgm:t>
    </dgm:pt>
    <dgm:pt modelId="{B0E8D626-82F3-C24D-8EE6-5A42C188105E}" type="asst">
      <dgm:prSet phldrT="[Text]"/>
      <dgm:spPr/>
      <dgm:t>
        <a:bodyPr/>
        <a:lstStyle/>
        <a:p>
          <a:r>
            <a:rPr lang="en-US" dirty="0"/>
            <a:t>Increase Osmolality</a:t>
          </a:r>
        </a:p>
      </dgm:t>
    </dgm:pt>
    <dgm:pt modelId="{E28ABFDF-BAC3-C546-B459-5A107D96C141}" type="parTrans" cxnId="{ECB92B52-41B8-DE45-BFDF-7ADF06A3BCEC}">
      <dgm:prSet/>
      <dgm:spPr/>
      <dgm:t>
        <a:bodyPr/>
        <a:lstStyle/>
        <a:p>
          <a:endParaRPr lang="en-US" dirty="0"/>
        </a:p>
      </dgm:t>
    </dgm:pt>
    <dgm:pt modelId="{73D12481-CA35-7445-B99F-246A68FEEB18}" type="sibTrans" cxnId="{ECB92B52-41B8-DE45-BFDF-7ADF06A3BCEC}">
      <dgm:prSet/>
      <dgm:spPr/>
      <dgm:t>
        <a:bodyPr/>
        <a:lstStyle/>
        <a:p>
          <a:endParaRPr lang="en-US"/>
        </a:p>
      </dgm:t>
    </dgm:pt>
    <dgm:pt modelId="{C9165E96-F403-9948-AE27-768B4849B6B1}" type="asst">
      <dgm:prSet phldrT="[Text]"/>
      <dgm:spPr/>
      <dgm:t>
        <a:bodyPr/>
        <a:lstStyle/>
        <a:p>
          <a:r>
            <a:rPr lang="en-US" dirty="0"/>
            <a:t>Thin</a:t>
          </a:r>
        </a:p>
      </dgm:t>
    </dgm:pt>
    <dgm:pt modelId="{D5AA4AA9-9ADB-AC42-8E1C-069F2003E021}" type="parTrans" cxnId="{2B8A6FC2-D397-3F49-A0DB-D9243D26502B}">
      <dgm:prSet/>
      <dgm:spPr/>
      <dgm:t>
        <a:bodyPr/>
        <a:lstStyle/>
        <a:p>
          <a:endParaRPr lang="en-US" dirty="0"/>
        </a:p>
      </dgm:t>
    </dgm:pt>
    <dgm:pt modelId="{993C07AF-4E23-CA4B-94DF-D5E30C2CD865}" type="sibTrans" cxnId="{2B8A6FC2-D397-3F49-A0DB-D9243D26502B}">
      <dgm:prSet/>
      <dgm:spPr/>
      <dgm:t>
        <a:bodyPr/>
        <a:lstStyle/>
        <a:p>
          <a:endParaRPr lang="en-US"/>
        </a:p>
      </dgm:t>
    </dgm:pt>
    <dgm:pt modelId="{39774299-63FD-554B-BA10-F15F9510FBF1}">
      <dgm:prSet phldrT="[Text]"/>
      <dgm:spPr/>
      <dgm:t>
        <a:bodyPr/>
        <a:lstStyle/>
        <a:p>
          <a:r>
            <a:rPr lang="en-US" dirty="0"/>
            <a:t>Air</a:t>
          </a:r>
        </a:p>
      </dgm:t>
    </dgm:pt>
    <dgm:pt modelId="{F827DBB2-D317-2E4C-ABEE-3768BACDD371}" type="parTrans" cxnId="{4F263AA7-FEF0-864F-8DF6-901BEB758CF8}">
      <dgm:prSet/>
      <dgm:spPr/>
      <dgm:t>
        <a:bodyPr/>
        <a:lstStyle/>
        <a:p>
          <a:endParaRPr lang="en-US" dirty="0"/>
        </a:p>
      </dgm:t>
    </dgm:pt>
    <dgm:pt modelId="{92CFC17D-74E5-1E43-85AE-CC5733840281}" type="sibTrans" cxnId="{4F263AA7-FEF0-864F-8DF6-901BEB758CF8}">
      <dgm:prSet/>
      <dgm:spPr/>
      <dgm:t>
        <a:bodyPr/>
        <a:lstStyle/>
        <a:p>
          <a:endParaRPr lang="en-US"/>
        </a:p>
      </dgm:t>
    </dgm:pt>
    <dgm:pt modelId="{548E8AB4-509F-E14F-9A31-58218ED77982}">
      <dgm:prSet phldrT="[Text]"/>
      <dgm:spPr/>
      <dgm:t>
        <a:bodyPr/>
        <a:lstStyle/>
        <a:p>
          <a:r>
            <a:rPr lang="en-US" dirty="0"/>
            <a:t>CO2</a:t>
          </a:r>
        </a:p>
      </dgm:t>
    </dgm:pt>
    <dgm:pt modelId="{D35A388F-A089-9441-BE3B-F38EC04C6BF3}" type="parTrans" cxnId="{2557278E-88E3-7740-BB22-F61BA7722BDE}">
      <dgm:prSet/>
      <dgm:spPr/>
      <dgm:t>
        <a:bodyPr/>
        <a:lstStyle/>
        <a:p>
          <a:endParaRPr lang="en-US" dirty="0"/>
        </a:p>
      </dgm:t>
    </dgm:pt>
    <dgm:pt modelId="{98FF746B-A366-324A-BB11-B4B9B79227DC}" type="sibTrans" cxnId="{2557278E-88E3-7740-BB22-F61BA7722BDE}">
      <dgm:prSet/>
      <dgm:spPr/>
      <dgm:t>
        <a:bodyPr/>
        <a:lstStyle/>
        <a:p>
          <a:endParaRPr lang="en-US"/>
        </a:p>
      </dgm:t>
    </dgm:pt>
    <dgm:pt modelId="{5C02C989-A755-3C4B-8615-6B99CC6207EB}" type="asst">
      <dgm:prSet phldrT="[Text]"/>
      <dgm:spPr/>
      <dgm:t>
        <a:bodyPr/>
        <a:lstStyle/>
        <a:p>
          <a:r>
            <a:rPr lang="en-US" dirty="0"/>
            <a:t>Negative</a:t>
          </a:r>
        </a:p>
      </dgm:t>
    </dgm:pt>
    <dgm:pt modelId="{EF84B16D-6D1D-C447-B97E-34668210DC26}" type="parTrans" cxnId="{64E30ECB-9DED-D541-8460-286A58875C2A}">
      <dgm:prSet/>
      <dgm:spPr/>
      <dgm:t>
        <a:bodyPr/>
        <a:lstStyle/>
        <a:p>
          <a:endParaRPr lang="en-US" dirty="0"/>
        </a:p>
      </dgm:t>
    </dgm:pt>
    <dgm:pt modelId="{2EF6EF47-041B-944F-B9DB-79BEAD47B6F7}" type="sibTrans" cxnId="{64E30ECB-9DED-D541-8460-286A58875C2A}">
      <dgm:prSet/>
      <dgm:spPr/>
      <dgm:t>
        <a:bodyPr/>
        <a:lstStyle/>
        <a:p>
          <a:endParaRPr lang="en-US"/>
        </a:p>
      </dgm:t>
    </dgm:pt>
    <dgm:pt modelId="{56D1FCDC-6C34-F049-B197-6951FF5AF9E1}" type="pres">
      <dgm:prSet presAssocID="{6FF01221-8764-E641-9CF9-D63E5931202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C05F63E-30E8-CA46-BA98-06323937E283}" type="pres">
      <dgm:prSet presAssocID="{EA222EA3-FF56-BC4A-A9BE-F934FEBA2638}" presName="hierRoot1" presStyleCnt="0">
        <dgm:presLayoutVars>
          <dgm:hierBranch val="init"/>
        </dgm:presLayoutVars>
      </dgm:prSet>
      <dgm:spPr/>
    </dgm:pt>
    <dgm:pt modelId="{07C6B1E4-E2AE-A442-8709-8D2B8C292168}" type="pres">
      <dgm:prSet presAssocID="{EA222EA3-FF56-BC4A-A9BE-F934FEBA2638}" presName="rootComposite1" presStyleCnt="0"/>
      <dgm:spPr/>
    </dgm:pt>
    <dgm:pt modelId="{77496B32-2EFF-AB41-AACB-399629E133F9}" type="pres">
      <dgm:prSet presAssocID="{EA222EA3-FF56-BC4A-A9BE-F934FEBA2638}" presName="rootText1" presStyleLbl="node0" presStyleIdx="0" presStyleCnt="1">
        <dgm:presLayoutVars>
          <dgm:chPref val="3"/>
        </dgm:presLayoutVars>
      </dgm:prSet>
      <dgm:spPr/>
    </dgm:pt>
    <dgm:pt modelId="{D6758BF5-ACBD-FD4B-991E-7BB147E90D1C}" type="pres">
      <dgm:prSet presAssocID="{EA222EA3-FF56-BC4A-A9BE-F934FEBA2638}" presName="rootConnector1" presStyleLbl="node1" presStyleIdx="0" presStyleCnt="0"/>
      <dgm:spPr/>
    </dgm:pt>
    <dgm:pt modelId="{4912D194-1285-4B4B-85F2-BB407F7DC425}" type="pres">
      <dgm:prSet presAssocID="{EA222EA3-FF56-BC4A-A9BE-F934FEBA2638}" presName="hierChild2" presStyleCnt="0"/>
      <dgm:spPr/>
    </dgm:pt>
    <dgm:pt modelId="{056AA8BC-67BD-0942-91F9-15B2D71F5569}" type="pres">
      <dgm:prSet presAssocID="{EA222EA3-FF56-BC4A-A9BE-F934FEBA2638}" presName="hierChild3" presStyleCnt="0"/>
      <dgm:spPr/>
    </dgm:pt>
    <dgm:pt modelId="{64B90FFC-D347-3748-9C69-C02C4BBD0EF8}" type="pres">
      <dgm:prSet presAssocID="{967F641C-43A9-C14E-B7BF-AEEB08C9DE45}" presName="Name111" presStyleLbl="parChTrans1D2" presStyleIdx="0" presStyleCnt="2"/>
      <dgm:spPr/>
    </dgm:pt>
    <dgm:pt modelId="{24D7298B-D1C6-DD4C-8BEC-B4CF5952304B}" type="pres">
      <dgm:prSet presAssocID="{DF27E8AB-4DF9-D443-B4AC-ADB59CEC563A}" presName="hierRoot3" presStyleCnt="0">
        <dgm:presLayoutVars>
          <dgm:hierBranch val="init"/>
        </dgm:presLayoutVars>
      </dgm:prSet>
      <dgm:spPr/>
    </dgm:pt>
    <dgm:pt modelId="{8DC03908-A1C9-B349-934B-08EBC2937875}" type="pres">
      <dgm:prSet presAssocID="{DF27E8AB-4DF9-D443-B4AC-ADB59CEC563A}" presName="rootComposite3" presStyleCnt="0"/>
      <dgm:spPr/>
    </dgm:pt>
    <dgm:pt modelId="{E47B4158-0E6F-9A43-A502-71E15B2BC3D0}" type="pres">
      <dgm:prSet presAssocID="{DF27E8AB-4DF9-D443-B4AC-ADB59CEC563A}" presName="rootText3" presStyleLbl="asst1" presStyleIdx="0" presStyleCnt="12">
        <dgm:presLayoutVars>
          <dgm:chPref val="3"/>
        </dgm:presLayoutVars>
      </dgm:prSet>
      <dgm:spPr/>
    </dgm:pt>
    <dgm:pt modelId="{83E2F80D-74D2-8E47-88E0-94066F7956D2}" type="pres">
      <dgm:prSet presAssocID="{DF27E8AB-4DF9-D443-B4AC-ADB59CEC563A}" presName="rootConnector3" presStyleLbl="asst1" presStyleIdx="0" presStyleCnt="12"/>
      <dgm:spPr/>
    </dgm:pt>
    <dgm:pt modelId="{F0ED2380-0D71-6945-AB18-48515ACDBB48}" type="pres">
      <dgm:prSet presAssocID="{DF27E8AB-4DF9-D443-B4AC-ADB59CEC563A}" presName="hierChild6" presStyleCnt="0"/>
      <dgm:spPr/>
    </dgm:pt>
    <dgm:pt modelId="{FCB0DFB9-19A4-3543-95FF-5457DF2F638F}" type="pres">
      <dgm:prSet presAssocID="{DF27E8AB-4DF9-D443-B4AC-ADB59CEC563A}" presName="hierChild7" presStyleCnt="0"/>
      <dgm:spPr/>
    </dgm:pt>
    <dgm:pt modelId="{4785541F-380D-C846-ABC0-83922116A658}" type="pres">
      <dgm:prSet presAssocID="{657DFC32-2F6A-C440-9395-BEAE95AF1B47}" presName="Name111" presStyleLbl="parChTrans1D3" presStyleIdx="0" presStyleCnt="4"/>
      <dgm:spPr/>
    </dgm:pt>
    <dgm:pt modelId="{20C841F2-C7B5-6C45-BF93-8B020DCCF027}" type="pres">
      <dgm:prSet presAssocID="{638FE92E-D5B9-1444-8E21-980089AFE921}" presName="hierRoot3" presStyleCnt="0">
        <dgm:presLayoutVars>
          <dgm:hierBranch val="init"/>
        </dgm:presLayoutVars>
      </dgm:prSet>
      <dgm:spPr/>
    </dgm:pt>
    <dgm:pt modelId="{F842AC1F-B2E4-FD4F-9B30-4C9FC2D49830}" type="pres">
      <dgm:prSet presAssocID="{638FE92E-D5B9-1444-8E21-980089AFE921}" presName="rootComposite3" presStyleCnt="0"/>
      <dgm:spPr/>
    </dgm:pt>
    <dgm:pt modelId="{9D91EB3A-7A92-7F43-89CF-DB6E215238D0}" type="pres">
      <dgm:prSet presAssocID="{638FE92E-D5B9-1444-8E21-980089AFE921}" presName="rootText3" presStyleLbl="asst1" presStyleIdx="1" presStyleCnt="12">
        <dgm:presLayoutVars>
          <dgm:chPref val="3"/>
        </dgm:presLayoutVars>
      </dgm:prSet>
      <dgm:spPr/>
    </dgm:pt>
    <dgm:pt modelId="{7FEC01A3-253A-3A42-A91A-666BB4ECA499}" type="pres">
      <dgm:prSet presAssocID="{638FE92E-D5B9-1444-8E21-980089AFE921}" presName="rootConnector3" presStyleLbl="asst1" presStyleIdx="1" presStyleCnt="12"/>
      <dgm:spPr/>
    </dgm:pt>
    <dgm:pt modelId="{840C3190-5F5C-ED40-93EF-E71762DC2ED3}" type="pres">
      <dgm:prSet presAssocID="{638FE92E-D5B9-1444-8E21-980089AFE921}" presName="hierChild6" presStyleCnt="0"/>
      <dgm:spPr/>
    </dgm:pt>
    <dgm:pt modelId="{FB91B359-C70E-AC42-80F2-B94F05E5815F}" type="pres">
      <dgm:prSet presAssocID="{638FE92E-D5B9-1444-8E21-980089AFE921}" presName="hierChild7" presStyleCnt="0"/>
      <dgm:spPr/>
    </dgm:pt>
    <dgm:pt modelId="{58504533-573E-BE41-A912-13E19BC878BD}" type="pres">
      <dgm:prSet presAssocID="{43DFBCFD-E873-A048-A4C9-98602EE4E4DE}" presName="Name111" presStyleLbl="parChTrans1D4" presStyleIdx="0" presStyleCnt="8"/>
      <dgm:spPr/>
    </dgm:pt>
    <dgm:pt modelId="{41274937-0DB3-C947-8F7F-ECA62CB1889E}" type="pres">
      <dgm:prSet presAssocID="{9538836D-0563-8B42-8570-4AFCA0A6E917}" presName="hierRoot3" presStyleCnt="0">
        <dgm:presLayoutVars>
          <dgm:hierBranch val="init"/>
        </dgm:presLayoutVars>
      </dgm:prSet>
      <dgm:spPr/>
    </dgm:pt>
    <dgm:pt modelId="{8A838939-7567-DD4A-AA9E-ABB73A2E427A}" type="pres">
      <dgm:prSet presAssocID="{9538836D-0563-8B42-8570-4AFCA0A6E917}" presName="rootComposite3" presStyleCnt="0"/>
      <dgm:spPr/>
    </dgm:pt>
    <dgm:pt modelId="{A8A5F75E-C5B5-2B4D-BD9F-71CA9912D16C}" type="pres">
      <dgm:prSet presAssocID="{9538836D-0563-8B42-8570-4AFCA0A6E917}" presName="rootText3" presStyleLbl="asst1" presStyleIdx="2" presStyleCnt="12">
        <dgm:presLayoutVars>
          <dgm:chPref val="3"/>
        </dgm:presLayoutVars>
      </dgm:prSet>
      <dgm:spPr/>
    </dgm:pt>
    <dgm:pt modelId="{BBE2285D-BC72-464F-B1BE-C143E4B7657C}" type="pres">
      <dgm:prSet presAssocID="{9538836D-0563-8B42-8570-4AFCA0A6E917}" presName="rootConnector3" presStyleLbl="asst1" presStyleIdx="2" presStyleCnt="12"/>
      <dgm:spPr/>
    </dgm:pt>
    <dgm:pt modelId="{32D347B0-43C8-3843-90CB-AF7412643A7C}" type="pres">
      <dgm:prSet presAssocID="{9538836D-0563-8B42-8570-4AFCA0A6E917}" presName="hierChild6" presStyleCnt="0"/>
      <dgm:spPr/>
    </dgm:pt>
    <dgm:pt modelId="{3E0D57D4-398B-F743-B973-86E54A8E0E32}" type="pres">
      <dgm:prSet presAssocID="{9538836D-0563-8B42-8570-4AFCA0A6E917}" presName="hierChild7" presStyleCnt="0"/>
      <dgm:spPr/>
    </dgm:pt>
    <dgm:pt modelId="{3115C032-7113-D444-9067-AF9F43C112E2}" type="pres">
      <dgm:prSet presAssocID="{12F69AB9-8A6E-774B-A058-9E5781FB2F5A}" presName="Name111" presStyleLbl="parChTrans1D4" presStyleIdx="1" presStyleCnt="8"/>
      <dgm:spPr/>
    </dgm:pt>
    <dgm:pt modelId="{F479FCB6-670E-2945-B090-333700CD0F68}" type="pres">
      <dgm:prSet presAssocID="{104C4720-E1B2-1C4C-AD8D-5708FCA59AF7}" presName="hierRoot3" presStyleCnt="0">
        <dgm:presLayoutVars>
          <dgm:hierBranch val="init"/>
        </dgm:presLayoutVars>
      </dgm:prSet>
      <dgm:spPr/>
    </dgm:pt>
    <dgm:pt modelId="{A0DACFF5-9C20-9243-A10A-9A7FAA0A0510}" type="pres">
      <dgm:prSet presAssocID="{104C4720-E1B2-1C4C-AD8D-5708FCA59AF7}" presName="rootComposite3" presStyleCnt="0"/>
      <dgm:spPr/>
    </dgm:pt>
    <dgm:pt modelId="{D087B874-7BDA-924F-B126-7BE4AFD96624}" type="pres">
      <dgm:prSet presAssocID="{104C4720-E1B2-1C4C-AD8D-5708FCA59AF7}" presName="rootText3" presStyleLbl="asst1" presStyleIdx="3" presStyleCnt="12">
        <dgm:presLayoutVars>
          <dgm:chPref val="3"/>
        </dgm:presLayoutVars>
      </dgm:prSet>
      <dgm:spPr/>
    </dgm:pt>
    <dgm:pt modelId="{42AC69E4-E59F-7A40-8ED3-C0F1199C4D19}" type="pres">
      <dgm:prSet presAssocID="{104C4720-E1B2-1C4C-AD8D-5708FCA59AF7}" presName="rootConnector3" presStyleLbl="asst1" presStyleIdx="3" presStyleCnt="12"/>
      <dgm:spPr/>
    </dgm:pt>
    <dgm:pt modelId="{0EC9A5AD-C27C-F04A-A7EC-33F98640C24F}" type="pres">
      <dgm:prSet presAssocID="{104C4720-E1B2-1C4C-AD8D-5708FCA59AF7}" presName="hierChild6" presStyleCnt="0"/>
      <dgm:spPr/>
    </dgm:pt>
    <dgm:pt modelId="{88958CCD-4E40-0943-B426-C29AD4AC4BB9}" type="pres">
      <dgm:prSet presAssocID="{104C4720-E1B2-1C4C-AD8D-5708FCA59AF7}" presName="hierChild7" presStyleCnt="0"/>
      <dgm:spPr/>
    </dgm:pt>
    <dgm:pt modelId="{4C2A7E3D-18B6-3D4D-A6F7-4EBC1F2D8347}" type="pres">
      <dgm:prSet presAssocID="{EA1217AE-B64D-6D49-B36A-C5569347F5F1}" presName="Name111" presStyleLbl="parChTrans1D4" presStyleIdx="2" presStyleCnt="8"/>
      <dgm:spPr/>
    </dgm:pt>
    <dgm:pt modelId="{4879E419-7D04-1343-96D1-5726A147C7EA}" type="pres">
      <dgm:prSet presAssocID="{B3AD44B8-5B62-C440-9346-ECAFE211C9A4}" presName="hierRoot3" presStyleCnt="0">
        <dgm:presLayoutVars>
          <dgm:hierBranch val="init"/>
        </dgm:presLayoutVars>
      </dgm:prSet>
      <dgm:spPr/>
    </dgm:pt>
    <dgm:pt modelId="{D5641FAD-D8DC-A544-957C-E31DDD3729FF}" type="pres">
      <dgm:prSet presAssocID="{B3AD44B8-5B62-C440-9346-ECAFE211C9A4}" presName="rootComposite3" presStyleCnt="0"/>
      <dgm:spPr/>
    </dgm:pt>
    <dgm:pt modelId="{0EEAA343-CCF4-5240-AA90-15E5ACB00B2A}" type="pres">
      <dgm:prSet presAssocID="{B3AD44B8-5B62-C440-9346-ECAFE211C9A4}" presName="rootText3" presStyleLbl="asst1" presStyleIdx="4" presStyleCnt="12">
        <dgm:presLayoutVars>
          <dgm:chPref val="3"/>
        </dgm:presLayoutVars>
      </dgm:prSet>
      <dgm:spPr/>
    </dgm:pt>
    <dgm:pt modelId="{EDDCC90D-4F5B-604D-9073-6768338C9CB2}" type="pres">
      <dgm:prSet presAssocID="{B3AD44B8-5B62-C440-9346-ECAFE211C9A4}" presName="rootConnector3" presStyleLbl="asst1" presStyleIdx="4" presStyleCnt="12"/>
      <dgm:spPr/>
    </dgm:pt>
    <dgm:pt modelId="{8F1A665D-42C3-344A-969E-95E50FC6CAA1}" type="pres">
      <dgm:prSet presAssocID="{B3AD44B8-5B62-C440-9346-ECAFE211C9A4}" presName="hierChild6" presStyleCnt="0"/>
      <dgm:spPr/>
    </dgm:pt>
    <dgm:pt modelId="{96CE2E8A-2055-0A4F-B14D-625375D55308}" type="pres">
      <dgm:prSet presAssocID="{B3AD44B8-5B62-C440-9346-ECAFE211C9A4}" presName="hierChild7" presStyleCnt="0"/>
      <dgm:spPr/>
    </dgm:pt>
    <dgm:pt modelId="{4621FE61-F1C4-3D47-8468-D441ED249A05}" type="pres">
      <dgm:prSet presAssocID="{069EE16D-F91C-F14B-9565-B282507F13ED}" presName="Name111" presStyleLbl="parChTrans1D4" presStyleIdx="3" presStyleCnt="8"/>
      <dgm:spPr/>
    </dgm:pt>
    <dgm:pt modelId="{7295E8BE-A3AC-3A42-AB66-6AD8E73393DB}" type="pres">
      <dgm:prSet presAssocID="{71158AB0-C810-5B4B-AC27-17AE61C2E809}" presName="hierRoot3" presStyleCnt="0">
        <dgm:presLayoutVars>
          <dgm:hierBranch val="init"/>
        </dgm:presLayoutVars>
      </dgm:prSet>
      <dgm:spPr/>
    </dgm:pt>
    <dgm:pt modelId="{D46B27A6-1CEC-9E4C-B95F-CEF5B991E3F2}" type="pres">
      <dgm:prSet presAssocID="{71158AB0-C810-5B4B-AC27-17AE61C2E809}" presName="rootComposite3" presStyleCnt="0"/>
      <dgm:spPr/>
    </dgm:pt>
    <dgm:pt modelId="{E7CB7720-5523-3F4C-9330-9E375AC1F29B}" type="pres">
      <dgm:prSet presAssocID="{71158AB0-C810-5B4B-AC27-17AE61C2E809}" presName="rootText3" presStyleLbl="asst1" presStyleIdx="5" presStyleCnt="12">
        <dgm:presLayoutVars>
          <dgm:chPref val="3"/>
        </dgm:presLayoutVars>
      </dgm:prSet>
      <dgm:spPr/>
    </dgm:pt>
    <dgm:pt modelId="{C027696D-04CD-2345-A224-D73589E3C48B}" type="pres">
      <dgm:prSet presAssocID="{71158AB0-C810-5B4B-AC27-17AE61C2E809}" presName="rootConnector3" presStyleLbl="asst1" presStyleIdx="5" presStyleCnt="12"/>
      <dgm:spPr/>
    </dgm:pt>
    <dgm:pt modelId="{F7187747-FC7E-D141-8CF0-76A50941B7A3}" type="pres">
      <dgm:prSet presAssocID="{71158AB0-C810-5B4B-AC27-17AE61C2E809}" presName="hierChild6" presStyleCnt="0"/>
      <dgm:spPr/>
    </dgm:pt>
    <dgm:pt modelId="{08A67B32-B958-0F43-8C5E-F2B82FE9FD49}" type="pres">
      <dgm:prSet presAssocID="{71158AB0-C810-5B4B-AC27-17AE61C2E809}" presName="hierChild7" presStyleCnt="0"/>
      <dgm:spPr/>
    </dgm:pt>
    <dgm:pt modelId="{0E3FF43A-FB65-8E45-9D6B-BD9CF0D15ED4}" type="pres">
      <dgm:prSet presAssocID="{62C4AB26-D6BE-A342-912C-E99B520E056C}" presName="Name111" presStyleLbl="parChTrans1D4" presStyleIdx="4" presStyleCnt="8"/>
      <dgm:spPr/>
    </dgm:pt>
    <dgm:pt modelId="{A868E026-3C90-AF4A-A3CD-6E7D680E89F3}" type="pres">
      <dgm:prSet presAssocID="{7480BB8D-C6B7-1F4D-BE9A-4D00E6A70E24}" presName="hierRoot3" presStyleCnt="0">
        <dgm:presLayoutVars>
          <dgm:hierBranch val="init"/>
        </dgm:presLayoutVars>
      </dgm:prSet>
      <dgm:spPr/>
    </dgm:pt>
    <dgm:pt modelId="{1A04A966-60E2-4C46-91E2-C8397F62CD16}" type="pres">
      <dgm:prSet presAssocID="{7480BB8D-C6B7-1F4D-BE9A-4D00E6A70E24}" presName="rootComposite3" presStyleCnt="0"/>
      <dgm:spPr/>
    </dgm:pt>
    <dgm:pt modelId="{5D2D5845-D021-E64D-B191-5AA2AA7EF0BB}" type="pres">
      <dgm:prSet presAssocID="{7480BB8D-C6B7-1F4D-BE9A-4D00E6A70E24}" presName="rootText3" presStyleLbl="asst1" presStyleIdx="6" presStyleCnt="12">
        <dgm:presLayoutVars>
          <dgm:chPref val="3"/>
        </dgm:presLayoutVars>
      </dgm:prSet>
      <dgm:spPr/>
    </dgm:pt>
    <dgm:pt modelId="{EBFC8CC0-BC5C-2847-8F0F-7FBC43104ADE}" type="pres">
      <dgm:prSet presAssocID="{7480BB8D-C6B7-1F4D-BE9A-4D00E6A70E24}" presName="rootConnector3" presStyleLbl="asst1" presStyleIdx="6" presStyleCnt="12"/>
      <dgm:spPr/>
    </dgm:pt>
    <dgm:pt modelId="{A5E69CBF-3F41-684F-937C-E317BC5E987E}" type="pres">
      <dgm:prSet presAssocID="{7480BB8D-C6B7-1F4D-BE9A-4D00E6A70E24}" presName="hierChild6" presStyleCnt="0"/>
      <dgm:spPr/>
    </dgm:pt>
    <dgm:pt modelId="{2B485252-D2A0-BB4B-915C-ABCEA6A7951A}" type="pres">
      <dgm:prSet presAssocID="{7480BB8D-C6B7-1F4D-BE9A-4D00E6A70E24}" presName="hierChild7" presStyleCnt="0"/>
      <dgm:spPr/>
    </dgm:pt>
    <dgm:pt modelId="{69DBBD0C-F3A8-934F-9983-4210DF3A827B}" type="pres">
      <dgm:prSet presAssocID="{E28ABFDF-BAC3-C546-B459-5A107D96C141}" presName="Name111" presStyleLbl="parChTrans1D4" presStyleIdx="5" presStyleCnt="8"/>
      <dgm:spPr/>
    </dgm:pt>
    <dgm:pt modelId="{930043F1-CD2E-8E4F-AE52-A236953EAA6C}" type="pres">
      <dgm:prSet presAssocID="{B0E8D626-82F3-C24D-8EE6-5A42C188105E}" presName="hierRoot3" presStyleCnt="0">
        <dgm:presLayoutVars>
          <dgm:hierBranch val="init"/>
        </dgm:presLayoutVars>
      </dgm:prSet>
      <dgm:spPr/>
    </dgm:pt>
    <dgm:pt modelId="{EEA4CC74-DC35-5A4B-8822-16EFE84FDBAB}" type="pres">
      <dgm:prSet presAssocID="{B0E8D626-82F3-C24D-8EE6-5A42C188105E}" presName="rootComposite3" presStyleCnt="0"/>
      <dgm:spPr/>
    </dgm:pt>
    <dgm:pt modelId="{5503DBDA-E35E-6143-A20E-06831D1AE857}" type="pres">
      <dgm:prSet presAssocID="{B0E8D626-82F3-C24D-8EE6-5A42C188105E}" presName="rootText3" presStyleLbl="asst1" presStyleIdx="7" presStyleCnt="12">
        <dgm:presLayoutVars>
          <dgm:chPref val="3"/>
        </dgm:presLayoutVars>
      </dgm:prSet>
      <dgm:spPr/>
    </dgm:pt>
    <dgm:pt modelId="{6DAA81AB-EBC6-6E45-BD2A-E9B811DE0AED}" type="pres">
      <dgm:prSet presAssocID="{B0E8D626-82F3-C24D-8EE6-5A42C188105E}" presName="rootConnector3" presStyleLbl="asst1" presStyleIdx="7" presStyleCnt="12"/>
      <dgm:spPr/>
    </dgm:pt>
    <dgm:pt modelId="{7DA5729F-7953-2542-954F-7ED933F2BB09}" type="pres">
      <dgm:prSet presAssocID="{B0E8D626-82F3-C24D-8EE6-5A42C188105E}" presName="hierChild6" presStyleCnt="0"/>
      <dgm:spPr/>
    </dgm:pt>
    <dgm:pt modelId="{16825992-0EEB-C247-BA83-F97879FE1D89}" type="pres">
      <dgm:prSet presAssocID="{B0E8D626-82F3-C24D-8EE6-5A42C188105E}" presName="hierChild7" presStyleCnt="0"/>
      <dgm:spPr/>
    </dgm:pt>
    <dgm:pt modelId="{DB6FB62F-315C-2546-93F3-E77A831A65EB}" type="pres">
      <dgm:prSet presAssocID="{AAA74146-BE9A-E842-B443-2A035D7EC3A3}" presName="Name111" presStyleLbl="parChTrans1D3" presStyleIdx="1" presStyleCnt="4"/>
      <dgm:spPr/>
    </dgm:pt>
    <dgm:pt modelId="{2A5AEAEF-E453-1F48-BFA2-051964958A7E}" type="pres">
      <dgm:prSet presAssocID="{48C9C977-1B7F-EF4C-B6E2-BCD56E5DE7FE}" presName="hierRoot3" presStyleCnt="0">
        <dgm:presLayoutVars>
          <dgm:hierBranch val="init"/>
        </dgm:presLayoutVars>
      </dgm:prSet>
      <dgm:spPr/>
    </dgm:pt>
    <dgm:pt modelId="{3F50CCBE-A589-AE44-A07A-1EE7A7F2F769}" type="pres">
      <dgm:prSet presAssocID="{48C9C977-1B7F-EF4C-B6E2-BCD56E5DE7FE}" presName="rootComposite3" presStyleCnt="0"/>
      <dgm:spPr/>
    </dgm:pt>
    <dgm:pt modelId="{ECA9EA38-AA47-3E4F-9547-E6D3E7E7A5F6}" type="pres">
      <dgm:prSet presAssocID="{48C9C977-1B7F-EF4C-B6E2-BCD56E5DE7FE}" presName="rootText3" presStyleLbl="asst1" presStyleIdx="8" presStyleCnt="12">
        <dgm:presLayoutVars>
          <dgm:chPref val="3"/>
        </dgm:presLayoutVars>
      </dgm:prSet>
      <dgm:spPr/>
    </dgm:pt>
    <dgm:pt modelId="{577BC173-CBEE-C94E-B2B0-3E08017CEEFB}" type="pres">
      <dgm:prSet presAssocID="{48C9C977-1B7F-EF4C-B6E2-BCD56E5DE7FE}" presName="rootConnector3" presStyleLbl="asst1" presStyleIdx="8" presStyleCnt="12"/>
      <dgm:spPr/>
    </dgm:pt>
    <dgm:pt modelId="{FE44F704-3C99-EF4C-8DE8-A766906A4BFF}" type="pres">
      <dgm:prSet presAssocID="{48C9C977-1B7F-EF4C-B6E2-BCD56E5DE7FE}" presName="hierChild6" presStyleCnt="0"/>
      <dgm:spPr/>
    </dgm:pt>
    <dgm:pt modelId="{D8E855B4-63A8-5A46-BEEE-C68FEBFD012B}" type="pres">
      <dgm:prSet presAssocID="{48C9C977-1B7F-EF4C-B6E2-BCD56E5DE7FE}" presName="hierChild7" presStyleCnt="0"/>
      <dgm:spPr/>
    </dgm:pt>
    <dgm:pt modelId="{1D19DB79-4AF3-B047-8CE3-EAE6BE3BC543}" type="pres">
      <dgm:prSet presAssocID="{A1DC1C4F-316F-0243-9C8B-56EA21594455}" presName="Name111" presStyleLbl="parChTrans1D4" presStyleIdx="6" presStyleCnt="8"/>
      <dgm:spPr/>
    </dgm:pt>
    <dgm:pt modelId="{915F92B5-39C5-D94F-A9CB-E70CA8CD1EC5}" type="pres">
      <dgm:prSet presAssocID="{A42603EF-A099-314F-8F4E-42BD25A691F7}" presName="hierRoot3" presStyleCnt="0">
        <dgm:presLayoutVars>
          <dgm:hierBranch val="init"/>
        </dgm:presLayoutVars>
      </dgm:prSet>
      <dgm:spPr/>
    </dgm:pt>
    <dgm:pt modelId="{B88E9D4D-DF0A-1F44-BB96-B583B9573DAF}" type="pres">
      <dgm:prSet presAssocID="{A42603EF-A099-314F-8F4E-42BD25A691F7}" presName="rootComposite3" presStyleCnt="0"/>
      <dgm:spPr/>
    </dgm:pt>
    <dgm:pt modelId="{92056AC9-ACC9-B348-AE1C-7AC75FAC7B31}" type="pres">
      <dgm:prSet presAssocID="{A42603EF-A099-314F-8F4E-42BD25A691F7}" presName="rootText3" presStyleLbl="asst1" presStyleIdx="9" presStyleCnt="12">
        <dgm:presLayoutVars>
          <dgm:chPref val="3"/>
        </dgm:presLayoutVars>
      </dgm:prSet>
      <dgm:spPr/>
    </dgm:pt>
    <dgm:pt modelId="{8731A8DC-C21A-844D-87BE-817058228C41}" type="pres">
      <dgm:prSet presAssocID="{A42603EF-A099-314F-8F4E-42BD25A691F7}" presName="rootConnector3" presStyleLbl="asst1" presStyleIdx="9" presStyleCnt="12"/>
      <dgm:spPr/>
    </dgm:pt>
    <dgm:pt modelId="{D8E99553-9195-7F4D-8C87-764754A1B0BE}" type="pres">
      <dgm:prSet presAssocID="{A42603EF-A099-314F-8F4E-42BD25A691F7}" presName="hierChild6" presStyleCnt="0"/>
      <dgm:spPr/>
    </dgm:pt>
    <dgm:pt modelId="{866D94E3-A59A-9A48-BA2B-55D1C5B9C91F}" type="pres">
      <dgm:prSet presAssocID="{A42603EF-A099-314F-8F4E-42BD25A691F7}" presName="hierChild7" presStyleCnt="0"/>
      <dgm:spPr/>
    </dgm:pt>
    <dgm:pt modelId="{F29B7A97-E683-664C-ACE6-5FD7DEF6766C}" type="pres">
      <dgm:prSet presAssocID="{D5AA4AA9-9ADB-AC42-8E1C-069F2003E021}" presName="Name111" presStyleLbl="parChTrans1D4" presStyleIdx="7" presStyleCnt="8"/>
      <dgm:spPr/>
    </dgm:pt>
    <dgm:pt modelId="{AB159917-BC46-D54D-A3FB-245D31AFF04A}" type="pres">
      <dgm:prSet presAssocID="{C9165E96-F403-9948-AE27-768B4849B6B1}" presName="hierRoot3" presStyleCnt="0">
        <dgm:presLayoutVars>
          <dgm:hierBranch val="init"/>
        </dgm:presLayoutVars>
      </dgm:prSet>
      <dgm:spPr/>
    </dgm:pt>
    <dgm:pt modelId="{27160A47-1716-134F-935C-EE4FA4E954EC}" type="pres">
      <dgm:prSet presAssocID="{C9165E96-F403-9948-AE27-768B4849B6B1}" presName="rootComposite3" presStyleCnt="0"/>
      <dgm:spPr/>
    </dgm:pt>
    <dgm:pt modelId="{18F1FFF0-C349-C54B-9934-E7F35735A4EF}" type="pres">
      <dgm:prSet presAssocID="{C9165E96-F403-9948-AE27-768B4849B6B1}" presName="rootText3" presStyleLbl="asst1" presStyleIdx="10" presStyleCnt="12">
        <dgm:presLayoutVars>
          <dgm:chPref val="3"/>
        </dgm:presLayoutVars>
      </dgm:prSet>
      <dgm:spPr/>
    </dgm:pt>
    <dgm:pt modelId="{78AD0CC4-2055-404D-8F8C-B8D5563B8E18}" type="pres">
      <dgm:prSet presAssocID="{C9165E96-F403-9948-AE27-768B4849B6B1}" presName="rootConnector3" presStyleLbl="asst1" presStyleIdx="10" presStyleCnt="12"/>
      <dgm:spPr/>
    </dgm:pt>
    <dgm:pt modelId="{E1E376AB-E743-414A-8C2F-3E14246EBA1D}" type="pres">
      <dgm:prSet presAssocID="{C9165E96-F403-9948-AE27-768B4849B6B1}" presName="hierChild6" presStyleCnt="0"/>
      <dgm:spPr/>
    </dgm:pt>
    <dgm:pt modelId="{B937E6F0-B5ED-0343-9B2C-229B16914D29}" type="pres">
      <dgm:prSet presAssocID="{C9165E96-F403-9948-AE27-768B4849B6B1}" presName="hierChild7" presStyleCnt="0"/>
      <dgm:spPr/>
    </dgm:pt>
    <dgm:pt modelId="{5649754D-A1F4-394D-852E-A5C0AE12845F}" type="pres">
      <dgm:prSet presAssocID="{EF84B16D-6D1D-C447-B97E-34668210DC26}" presName="Name111" presStyleLbl="parChTrans1D2" presStyleIdx="1" presStyleCnt="2"/>
      <dgm:spPr/>
    </dgm:pt>
    <dgm:pt modelId="{031BA10E-0112-D949-9F90-DB5C3CAC1F90}" type="pres">
      <dgm:prSet presAssocID="{5C02C989-A755-3C4B-8615-6B99CC6207EB}" presName="hierRoot3" presStyleCnt="0">
        <dgm:presLayoutVars>
          <dgm:hierBranch val="init"/>
        </dgm:presLayoutVars>
      </dgm:prSet>
      <dgm:spPr/>
    </dgm:pt>
    <dgm:pt modelId="{84037104-6A43-D642-97B8-DD517743D127}" type="pres">
      <dgm:prSet presAssocID="{5C02C989-A755-3C4B-8615-6B99CC6207EB}" presName="rootComposite3" presStyleCnt="0"/>
      <dgm:spPr/>
    </dgm:pt>
    <dgm:pt modelId="{0C40BE4D-782A-054F-9B30-D0BB555FEA2A}" type="pres">
      <dgm:prSet presAssocID="{5C02C989-A755-3C4B-8615-6B99CC6207EB}" presName="rootText3" presStyleLbl="asst1" presStyleIdx="11" presStyleCnt="12">
        <dgm:presLayoutVars>
          <dgm:chPref val="3"/>
        </dgm:presLayoutVars>
      </dgm:prSet>
      <dgm:spPr/>
    </dgm:pt>
    <dgm:pt modelId="{430909B3-2326-AA4B-957C-030BD053D61B}" type="pres">
      <dgm:prSet presAssocID="{5C02C989-A755-3C4B-8615-6B99CC6207EB}" presName="rootConnector3" presStyleLbl="asst1" presStyleIdx="11" presStyleCnt="12"/>
      <dgm:spPr/>
    </dgm:pt>
    <dgm:pt modelId="{D9E747E1-24AC-554C-A326-DEF061D90D88}" type="pres">
      <dgm:prSet presAssocID="{5C02C989-A755-3C4B-8615-6B99CC6207EB}" presName="hierChild6" presStyleCnt="0"/>
      <dgm:spPr/>
    </dgm:pt>
    <dgm:pt modelId="{BB35C598-7159-3F44-BD3E-95B386008861}" type="pres">
      <dgm:prSet presAssocID="{F827DBB2-D317-2E4C-ABEE-3768BACDD371}" presName="Name37" presStyleLbl="parChTrans1D3" presStyleIdx="2" presStyleCnt="4"/>
      <dgm:spPr/>
    </dgm:pt>
    <dgm:pt modelId="{BF7E2292-0E89-3048-AD38-FA63AB25871F}" type="pres">
      <dgm:prSet presAssocID="{39774299-63FD-554B-BA10-F15F9510FBF1}" presName="hierRoot2" presStyleCnt="0">
        <dgm:presLayoutVars>
          <dgm:hierBranch val="init"/>
        </dgm:presLayoutVars>
      </dgm:prSet>
      <dgm:spPr/>
    </dgm:pt>
    <dgm:pt modelId="{49C1E19A-D1FB-9D46-8CE1-029099784619}" type="pres">
      <dgm:prSet presAssocID="{39774299-63FD-554B-BA10-F15F9510FBF1}" presName="rootComposite" presStyleCnt="0"/>
      <dgm:spPr/>
    </dgm:pt>
    <dgm:pt modelId="{B8767351-9B30-6C40-88F8-296A3C733C87}" type="pres">
      <dgm:prSet presAssocID="{39774299-63FD-554B-BA10-F15F9510FBF1}" presName="rootText" presStyleLbl="node3" presStyleIdx="0" presStyleCnt="2">
        <dgm:presLayoutVars>
          <dgm:chPref val="3"/>
        </dgm:presLayoutVars>
      </dgm:prSet>
      <dgm:spPr/>
    </dgm:pt>
    <dgm:pt modelId="{87954042-71C5-7B46-8B84-512B80054CF8}" type="pres">
      <dgm:prSet presAssocID="{39774299-63FD-554B-BA10-F15F9510FBF1}" presName="rootConnector" presStyleLbl="node3" presStyleIdx="0" presStyleCnt="2"/>
      <dgm:spPr/>
    </dgm:pt>
    <dgm:pt modelId="{155B5B45-1E80-B841-B849-C8C16C6F69D1}" type="pres">
      <dgm:prSet presAssocID="{39774299-63FD-554B-BA10-F15F9510FBF1}" presName="hierChild4" presStyleCnt="0"/>
      <dgm:spPr/>
    </dgm:pt>
    <dgm:pt modelId="{8D97350A-9F8B-E54F-A22F-A84AA3D471D3}" type="pres">
      <dgm:prSet presAssocID="{39774299-63FD-554B-BA10-F15F9510FBF1}" presName="hierChild5" presStyleCnt="0"/>
      <dgm:spPr/>
    </dgm:pt>
    <dgm:pt modelId="{A803237F-7CFA-6D4D-95FE-3CF27A8C14A9}" type="pres">
      <dgm:prSet presAssocID="{D35A388F-A089-9441-BE3B-F38EC04C6BF3}" presName="Name37" presStyleLbl="parChTrans1D3" presStyleIdx="3" presStyleCnt="4"/>
      <dgm:spPr/>
    </dgm:pt>
    <dgm:pt modelId="{705B39FF-82E4-864A-8F50-A067AEC077CF}" type="pres">
      <dgm:prSet presAssocID="{548E8AB4-509F-E14F-9A31-58218ED77982}" presName="hierRoot2" presStyleCnt="0">
        <dgm:presLayoutVars>
          <dgm:hierBranch val="init"/>
        </dgm:presLayoutVars>
      </dgm:prSet>
      <dgm:spPr/>
    </dgm:pt>
    <dgm:pt modelId="{CA899675-ED3A-5B44-B9FF-2A2CA85682C6}" type="pres">
      <dgm:prSet presAssocID="{548E8AB4-509F-E14F-9A31-58218ED77982}" presName="rootComposite" presStyleCnt="0"/>
      <dgm:spPr/>
    </dgm:pt>
    <dgm:pt modelId="{E46DBB01-F11C-8A49-B77B-1087D0482054}" type="pres">
      <dgm:prSet presAssocID="{548E8AB4-509F-E14F-9A31-58218ED77982}" presName="rootText" presStyleLbl="node3" presStyleIdx="1" presStyleCnt="2">
        <dgm:presLayoutVars>
          <dgm:chPref val="3"/>
        </dgm:presLayoutVars>
      </dgm:prSet>
      <dgm:spPr/>
    </dgm:pt>
    <dgm:pt modelId="{700A4EF1-E55D-A04B-947E-AF6C6E677483}" type="pres">
      <dgm:prSet presAssocID="{548E8AB4-509F-E14F-9A31-58218ED77982}" presName="rootConnector" presStyleLbl="node3" presStyleIdx="1" presStyleCnt="2"/>
      <dgm:spPr/>
    </dgm:pt>
    <dgm:pt modelId="{68A92BC6-DE39-AE42-AC21-BE9B4834628D}" type="pres">
      <dgm:prSet presAssocID="{548E8AB4-509F-E14F-9A31-58218ED77982}" presName="hierChild4" presStyleCnt="0"/>
      <dgm:spPr/>
    </dgm:pt>
    <dgm:pt modelId="{ABF04B37-9347-2F48-91A7-B755F909D51A}" type="pres">
      <dgm:prSet presAssocID="{548E8AB4-509F-E14F-9A31-58218ED77982}" presName="hierChild5" presStyleCnt="0"/>
      <dgm:spPr/>
    </dgm:pt>
    <dgm:pt modelId="{263A4C9F-822F-AA48-AD60-B17498EB04D8}" type="pres">
      <dgm:prSet presAssocID="{5C02C989-A755-3C4B-8615-6B99CC6207EB}" presName="hierChild7" presStyleCnt="0"/>
      <dgm:spPr/>
    </dgm:pt>
  </dgm:ptLst>
  <dgm:cxnLst>
    <dgm:cxn modelId="{E7352F06-1C05-DF40-9D49-63F9E763F4E4}" type="presOf" srcId="{F827DBB2-D317-2E4C-ABEE-3768BACDD371}" destId="{BB35C598-7159-3F44-BD3E-95B386008861}" srcOrd="0" destOrd="0" presId="urn:microsoft.com/office/officeart/2005/8/layout/orgChart1"/>
    <dgm:cxn modelId="{C2D1D116-EE96-3442-8501-1F7E6D9D82EB}" type="presOf" srcId="{EF84B16D-6D1D-C447-B97E-34668210DC26}" destId="{5649754D-A1F4-394D-852E-A5C0AE12845F}" srcOrd="0" destOrd="0" presId="urn:microsoft.com/office/officeart/2005/8/layout/orgChart1"/>
    <dgm:cxn modelId="{78C77E1D-F806-E841-BB26-7D3DC246FAC8}" type="presOf" srcId="{9538836D-0563-8B42-8570-4AFCA0A6E917}" destId="{A8A5F75E-C5B5-2B4D-BD9F-71CA9912D16C}" srcOrd="0" destOrd="0" presId="urn:microsoft.com/office/officeart/2005/8/layout/orgChart1"/>
    <dgm:cxn modelId="{E827E724-3BEF-F24B-9390-E28D9D9657E1}" type="presOf" srcId="{48C9C977-1B7F-EF4C-B6E2-BCD56E5DE7FE}" destId="{577BC173-CBEE-C94E-B2B0-3E08017CEEFB}" srcOrd="1" destOrd="0" presId="urn:microsoft.com/office/officeart/2005/8/layout/orgChart1"/>
    <dgm:cxn modelId="{A5C2E430-F959-DA43-9B67-1E87287E2794}" srcId="{EA222EA3-FF56-BC4A-A9BE-F934FEBA2638}" destId="{DF27E8AB-4DF9-D443-B4AC-ADB59CEC563A}" srcOrd="0" destOrd="0" parTransId="{967F641C-43A9-C14E-B7BF-AEEB08C9DE45}" sibTransId="{1145B472-A980-EF44-8189-EE6126F82A49}"/>
    <dgm:cxn modelId="{BAA2493D-1ED8-714E-AE36-E3C6190208F0}" type="presOf" srcId="{C9165E96-F403-9948-AE27-768B4849B6B1}" destId="{18F1FFF0-C349-C54B-9934-E7F35735A4EF}" srcOrd="0" destOrd="0" presId="urn:microsoft.com/office/officeart/2005/8/layout/orgChart1"/>
    <dgm:cxn modelId="{C7D62341-C0E0-744C-8BE5-3CC4D3BD9DC5}" type="presOf" srcId="{657DFC32-2F6A-C440-9395-BEAE95AF1B47}" destId="{4785541F-380D-C846-ABC0-83922116A658}" srcOrd="0" destOrd="0" presId="urn:microsoft.com/office/officeart/2005/8/layout/orgChart1"/>
    <dgm:cxn modelId="{335CEE47-EA84-724C-BCD8-E717C073C257}" type="presOf" srcId="{C9165E96-F403-9948-AE27-768B4849B6B1}" destId="{78AD0CC4-2055-404D-8F8C-B8D5563B8E18}" srcOrd="1" destOrd="0" presId="urn:microsoft.com/office/officeart/2005/8/layout/orgChart1"/>
    <dgm:cxn modelId="{4F68E749-E5EA-AF40-867D-521AA892BCB3}" type="presOf" srcId="{7480BB8D-C6B7-1F4D-BE9A-4D00E6A70E24}" destId="{EBFC8CC0-BC5C-2847-8F0F-7FBC43104ADE}" srcOrd="1" destOrd="0" presId="urn:microsoft.com/office/officeart/2005/8/layout/orgChart1"/>
    <dgm:cxn modelId="{4F1F814D-A17D-DB42-827F-A62B4A2DFFAB}" type="presOf" srcId="{EA222EA3-FF56-BC4A-A9BE-F934FEBA2638}" destId="{77496B32-2EFF-AB41-AACB-399629E133F9}" srcOrd="0" destOrd="0" presId="urn:microsoft.com/office/officeart/2005/8/layout/orgChart1"/>
    <dgm:cxn modelId="{ECB92B52-41B8-DE45-BFDF-7ADF06A3BCEC}" srcId="{7480BB8D-C6B7-1F4D-BE9A-4D00E6A70E24}" destId="{B0E8D626-82F3-C24D-8EE6-5A42C188105E}" srcOrd="0" destOrd="0" parTransId="{E28ABFDF-BAC3-C546-B459-5A107D96C141}" sibTransId="{73D12481-CA35-7445-B99F-246A68FEEB18}"/>
    <dgm:cxn modelId="{DC4C9756-6C99-654D-92E3-33B12F3E26DF}" srcId="{DF27E8AB-4DF9-D443-B4AC-ADB59CEC563A}" destId="{638FE92E-D5B9-1444-8E21-980089AFE921}" srcOrd="0" destOrd="0" parTransId="{657DFC32-2F6A-C440-9395-BEAE95AF1B47}" sibTransId="{B60165ED-E876-C341-BE56-603461248B8E}"/>
    <dgm:cxn modelId="{2CE2A656-6893-9F48-BB34-A8E4BBB51E69}" type="presOf" srcId="{B3AD44B8-5B62-C440-9346-ECAFE211C9A4}" destId="{EDDCC90D-4F5B-604D-9073-6768338C9CB2}" srcOrd="1" destOrd="0" presId="urn:microsoft.com/office/officeart/2005/8/layout/orgChart1"/>
    <dgm:cxn modelId="{485E9858-3C59-0645-807A-1F6B328BE88F}" type="presOf" srcId="{5C02C989-A755-3C4B-8615-6B99CC6207EB}" destId="{0C40BE4D-782A-054F-9B30-D0BB555FEA2A}" srcOrd="0" destOrd="0" presId="urn:microsoft.com/office/officeart/2005/8/layout/orgChart1"/>
    <dgm:cxn modelId="{9145E764-9706-DC49-A869-1A1FC648F372}" srcId="{48C9C977-1B7F-EF4C-B6E2-BCD56E5DE7FE}" destId="{A42603EF-A099-314F-8F4E-42BD25A691F7}" srcOrd="0" destOrd="0" parTransId="{A1DC1C4F-316F-0243-9C8B-56EA21594455}" sibTransId="{4043B88F-E62F-CB41-A894-DE4FFDCE72D2}"/>
    <dgm:cxn modelId="{B50ABB65-CF09-374C-81FE-02A73CB450CD}" type="presOf" srcId="{62C4AB26-D6BE-A342-912C-E99B520E056C}" destId="{0E3FF43A-FB65-8E45-9D6B-BD9CF0D15ED4}" srcOrd="0" destOrd="0" presId="urn:microsoft.com/office/officeart/2005/8/layout/orgChart1"/>
    <dgm:cxn modelId="{77603069-7BFA-6F48-87B8-526E7EDEB866}" type="presOf" srcId="{548E8AB4-509F-E14F-9A31-58218ED77982}" destId="{700A4EF1-E55D-A04B-947E-AF6C6E677483}" srcOrd="1" destOrd="0" presId="urn:microsoft.com/office/officeart/2005/8/layout/orgChart1"/>
    <dgm:cxn modelId="{8BC0DE6F-4A3D-9842-A5AD-A4F77534F3E8}" type="presOf" srcId="{39774299-63FD-554B-BA10-F15F9510FBF1}" destId="{87954042-71C5-7B46-8B84-512B80054CF8}" srcOrd="1" destOrd="0" presId="urn:microsoft.com/office/officeart/2005/8/layout/orgChart1"/>
    <dgm:cxn modelId="{2DDD6570-E656-E148-BE5C-5EB320763C13}" type="presOf" srcId="{EA222EA3-FF56-BC4A-A9BE-F934FEBA2638}" destId="{D6758BF5-ACBD-FD4B-991E-7BB147E90D1C}" srcOrd="1" destOrd="0" presId="urn:microsoft.com/office/officeart/2005/8/layout/orgChart1"/>
    <dgm:cxn modelId="{A51EAD74-41CC-0B40-BEC9-8B80EB4B7B74}" type="presOf" srcId="{71158AB0-C810-5B4B-AC27-17AE61C2E809}" destId="{E7CB7720-5523-3F4C-9330-9E375AC1F29B}" srcOrd="0" destOrd="0" presId="urn:microsoft.com/office/officeart/2005/8/layout/orgChart1"/>
    <dgm:cxn modelId="{51BA2E75-EB75-A64E-A648-E20E3D631899}" type="presOf" srcId="{104C4720-E1B2-1C4C-AD8D-5708FCA59AF7}" destId="{D087B874-7BDA-924F-B126-7BE4AFD96624}" srcOrd="0" destOrd="0" presId="urn:microsoft.com/office/officeart/2005/8/layout/orgChart1"/>
    <dgm:cxn modelId="{4456E775-1E95-B34B-A4C6-A2D400AA1961}" srcId="{638FE92E-D5B9-1444-8E21-980089AFE921}" destId="{9538836D-0563-8B42-8570-4AFCA0A6E917}" srcOrd="0" destOrd="0" parTransId="{43DFBCFD-E873-A048-A4C9-98602EE4E4DE}" sibTransId="{9AD83288-186D-EF40-92B0-032972122810}"/>
    <dgm:cxn modelId="{2F81357F-0C7C-5B4B-8468-FDA9EAAA8D8A}" type="presOf" srcId="{104C4720-E1B2-1C4C-AD8D-5708FCA59AF7}" destId="{42AC69E4-E59F-7A40-8ED3-C0F1199C4D19}" srcOrd="1" destOrd="0" presId="urn:microsoft.com/office/officeart/2005/8/layout/orgChart1"/>
    <dgm:cxn modelId="{5418507F-DD1B-3141-805E-B66D95C663A9}" type="presOf" srcId="{638FE92E-D5B9-1444-8E21-980089AFE921}" destId="{9D91EB3A-7A92-7F43-89CF-DB6E215238D0}" srcOrd="0" destOrd="0" presId="urn:microsoft.com/office/officeart/2005/8/layout/orgChart1"/>
    <dgm:cxn modelId="{0C408180-2983-1A4D-B4A5-D51FE923772A}" type="presOf" srcId="{43DFBCFD-E873-A048-A4C9-98602EE4E4DE}" destId="{58504533-573E-BE41-A912-13E19BC878BD}" srcOrd="0" destOrd="0" presId="urn:microsoft.com/office/officeart/2005/8/layout/orgChart1"/>
    <dgm:cxn modelId="{5BCACB89-1AE2-244B-9B5C-AC0751F7F805}" type="presOf" srcId="{9538836D-0563-8B42-8570-4AFCA0A6E917}" destId="{BBE2285D-BC72-464F-B1BE-C143E4B7657C}" srcOrd="1" destOrd="0" presId="urn:microsoft.com/office/officeart/2005/8/layout/orgChart1"/>
    <dgm:cxn modelId="{2557278E-88E3-7740-BB22-F61BA7722BDE}" srcId="{5C02C989-A755-3C4B-8615-6B99CC6207EB}" destId="{548E8AB4-509F-E14F-9A31-58218ED77982}" srcOrd="1" destOrd="0" parTransId="{D35A388F-A089-9441-BE3B-F38EC04C6BF3}" sibTransId="{98FF746B-A366-324A-BB11-B4B9B79227DC}"/>
    <dgm:cxn modelId="{BFC2808E-BFD5-0B42-96FE-189FDA88E8C8}" type="presOf" srcId="{12F69AB9-8A6E-774B-A058-9E5781FB2F5A}" destId="{3115C032-7113-D444-9067-AF9F43C112E2}" srcOrd="0" destOrd="0" presId="urn:microsoft.com/office/officeart/2005/8/layout/orgChart1"/>
    <dgm:cxn modelId="{50586A93-4AD5-BD4C-BF53-20FEAD36599B}" type="presOf" srcId="{EA1217AE-B64D-6D49-B36A-C5569347F5F1}" destId="{4C2A7E3D-18B6-3D4D-A6F7-4EBC1F2D8347}" srcOrd="0" destOrd="0" presId="urn:microsoft.com/office/officeart/2005/8/layout/orgChart1"/>
    <dgm:cxn modelId="{DFD55296-E417-3245-B658-4370289D26C2}" srcId="{B3AD44B8-5B62-C440-9346-ECAFE211C9A4}" destId="{71158AB0-C810-5B4B-AC27-17AE61C2E809}" srcOrd="0" destOrd="0" parTransId="{069EE16D-F91C-F14B-9565-B282507F13ED}" sibTransId="{EBD01F87-E42E-C149-9ADC-F97838DBB627}"/>
    <dgm:cxn modelId="{50C6B298-C67F-4F42-A6D3-ACF62309CE02}" type="presOf" srcId="{548E8AB4-509F-E14F-9A31-58218ED77982}" destId="{E46DBB01-F11C-8A49-B77B-1087D0482054}" srcOrd="0" destOrd="0" presId="urn:microsoft.com/office/officeart/2005/8/layout/orgChart1"/>
    <dgm:cxn modelId="{24CCCA9A-7EF8-FE4E-B23F-A4AA58E1B8FC}" type="presOf" srcId="{A42603EF-A099-314F-8F4E-42BD25A691F7}" destId="{8731A8DC-C21A-844D-87BE-817058228C41}" srcOrd="1" destOrd="0" presId="urn:microsoft.com/office/officeart/2005/8/layout/orgChart1"/>
    <dgm:cxn modelId="{C23927A1-75E3-7C40-B31A-2B540D9AFEB3}" type="presOf" srcId="{DF27E8AB-4DF9-D443-B4AC-ADB59CEC563A}" destId="{83E2F80D-74D2-8E47-88E0-94066F7956D2}" srcOrd="1" destOrd="0" presId="urn:microsoft.com/office/officeart/2005/8/layout/orgChart1"/>
    <dgm:cxn modelId="{1F31DDA5-5744-6A44-92BE-F7883D665604}" type="presOf" srcId="{DF27E8AB-4DF9-D443-B4AC-ADB59CEC563A}" destId="{E47B4158-0E6F-9A43-A502-71E15B2BC3D0}" srcOrd="0" destOrd="0" presId="urn:microsoft.com/office/officeart/2005/8/layout/orgChart1"/>
    <dgm:cxn modelId="{4F263AA7-FEF0-864F-8DF6-901BEB758CF8}" srcId="{5C02C989-A755-3C4B-8615-6B99CC6207EB}" destId="{39774299-63FD-554B-BA10-F15F9510FBF1}" srcOrd="0" destOrd="0" parTransId="{F827DBB2-D317-2E4C-ABEE-3768BACDD371}" sibTransId="{92CFC17D-74E5-1E43-85AE-CC5733840281}"/>
    <dgm:cxn modelId="{323318AA-F25A-7F4C-9488-4C62AA818F29}" type="presOf" srcId="{A1DC1C4F-316F-0243-9C8B-56EA21594455}" destId="{1D19DB79-4AF3-B047-8CE3-EAE6BE3BC543}" srcOrd="0" destOrd="0" presId="urn:microsoft.com/office/officeart/2005/8/layout/orgChart1"/>
    <dgm:cxn modelId="{D95AD3AC-AA1A-2846-B9F2-CD6B6EE2364B}" type="presOf" srcId="{5C02C989-A755-3C4B-8615-6B99CC6207EB}" destId="{430909B3-2326-AA4B-957C-030BD053D61B}" srcOrd="1" destOrd="0" presId="urn:microsoft.com/office/officeart/2005/8/layout/orgChart1"/>
    <dgm:cxn modelId="{6852A0B5-ADF9-0E4E-A924-5B51F3F1964F}" type="presOf" srcId="{A42603EF-A099-314F-8F4E-42BD25A691F7}" destId="{92056AC9-ACC9-B348-AE1C-7AC75FAC7B31}" srcOrd="0" destOrd="0" presId="urn:microsoft.com/office/officeart/2005/8/layout/orgChart1"/>
    <dgm:cxn modelId="{7B43AAB8-BADD-BB4D-A803-77B25D42A523}" srcId="{104C4720-E1B2-1C4C-AD8D-5708FCA59AF7}" destId="{7480BB8D-C6B7-1F4D-BE9A-4D00E6A70E24}" srcOrd="1" destOrd="0" parTransId="{62C4AB26-D6BE-A342-912C-E99B520E056C}" sibTransId="{0067079C-4916-BC4D-8E46-362FADA1065E}"/>
    <dgm:cxn modelId="{820903BF-DB08-5B4E-8021-3773F1B9FCBA}" type="presOf" srcId="{39774299-63FD-554B-BA10-F15F9510FBF1}" destId="{B8767351-9B30-6C40-88F8-296A3C733C87}" srcOrd="0" destOrd="0" presId="urn:microsoft.com/office/officeart/2005/8/layout/orgChart1"/>
    <dgm:cxn modelId="{3CAE09BF-0482-D542-A0E9-FF5C1C684381}" type="presOf" srcId="{069EE16D-F91C-F14B-9565-B282507F13ED}" destId="{4621FE61-F1C4-3D47-8468-D441ED249A05}" srcOrd="0" destOrd="0" presId="urn:microsoft.com/office/officeart/2005/8/layout/orgChart1"/>
    <dgm:cxn modelId="{D9D767BF-F6BF-ED42-9D78-A13A9672F77B}" srcId="{104C4720-E1B2-1C4C-AD8D-5708FCA59AF7}" destId="{B3AD44B8-5B62-C440-9346-ECAFE211C9A4}" srcOrd="0" destOrd="0" parTransId="{EA1217AE-B64D-6D49-B36A-C5569347F5F1}" sibTransId="{5BBAB549-0915-0D4E-94C4-20D97961A956}"/>
    <dgm:cxn modelId="{D4C504C0-D9E6-AE45-807C-60363C3023FA}" type="presOf" srcId="{48C9C977-1B7F-EF4C-B6E2-BCD56E5DE7FE}" destId="{ECA9EA38-AA47-3E4F-9547-E6D3E7E7A5F6}" srcOrd="0" destOrd="0" presId="urn:microsoft.com/office/officeart/2005/8/layout/orgChart1"/>
    <dgm:cxn modelId="{05C90DC1-DE12-5F4F-B818-6DA65F45091A}" type="presOf" srcId="{AAA74146-BE9A-E842-B443-2A035D7EC3A3}" destId="{DB6FB62F-315C-2546-93F3-E77A831A65EB}" srcOrd="0" destOrd="0" presId="urn:microsoft.com/office/officeart/2005/8/layout/orgChart1"/>
    <dgm:cxn modelId="{D68177C1-0317-A849-90A7-8533D5A28907}" srcId="{638FE92E-D5B9-1444-8E21-980089AFE921}" destId="{104C4720-E1B2-1C4C-AD8D-5708FCA59AF7}" srcOrd="1" destOrd="0" parTransId="{12F69AB9-8A6E-774B-A058-9E5781FB2F5A}" sibTransId="{AFCFF702-0ACA-3149-8A4D-C4131F8AE40B}"/>
    <dgm:cxn modelId="{BC28B2C1-5B7B-1241-A4C5-6BAF270C17B7}" type="presOf" srcId="{D5AA4AA9-9ADB-AC42-8E1C-069F2003E021}" destId="{F29B7A97-E683-664C-ACE6-5FD7DEF6766C}" srcOrd="0" destOrd="0" presId="urn:microsoft.com/office/officeart/2005/8/layout/orgChart1"/>
    <dgm:cxn modelId="{D95E4AC2-BD53-4A48-8878-10A72F8EDDDD}" type="presOf" srcId="{B0E8D626-82F3-C24D-8EE6-5A42C188105E}" destId="{5503DBDA-E35E-6143-A20E-06831D1AE857}" srcOrd="0" destOrd="0" presId="urn:microsoft.com/office/officeart/2005/8/layout/orgChart1"/>
    <dgm:cxn modelId="{2B8A6FC2-D397-3F49-A0DB-D9243D26502B}" srcId="{48C9C977-1B7F-EF4C-B6E2-BCD56E5DE7FE}" destId="{C9165E96-F403-9948-AE27-768B4849B6B1}" srcOrd="1" destOrd="0" parTransId="{D5AA4AA9-9ADB-AC42-8E1C-069F2003E021}" sibTransId="{993C07AF-4E23-CA4B-94DF-D5E30C2CD865}"/>
    <dgm:cxn modelId="{64E30ECB-9DED-D541-8460-286A58875C2A}" srcId="{EA222EA3-FF56-BC4A-A9BE-F934FEBA2638}" destId="{5C02C989-A755-3C4B-8615-6B99CC6207EB}" srcOrd="1" destOrd="0" parTransId="{EF84B16D-6D1D-C447-B97E-34668210DC26}" sibTransId="{2EF6EF47-041B-944F-B9DB-79BEAD47B6F7}"/>
    <dgm:cxn modelId="{DD9628CD-F14B-5F4F-A713-F0F1A8B7DFFD}" type="presOf" srcId="{6FF01221-8764-E641-9CF9-D63E59312020}" destId="{56D1FCDC-6C34-F049-B197-6951FF5AF9E1}" srcOrd="0" destOrd="0" presId="urn:microsoft.com/office/officeart/2005/8/layout/orgChart1"/>
    <dgm:cxn modelId="{A81FA7CF-DDD0-2E4B-A108-66E07C8A25A7}" type="presOf" srcId="{967F641C-43A9-C14E-B7BF-AEEB08C9DE45}" destId="{64B90FFC-D347-3748-9C69-C02C4BBD0EF8}" srcOrd="0" destOrd="0" presId="urn:microsoft.com/office/officeart/2005/8/layout/orgChart1"/>
    <dgm:cxn modelId="{AC6D56D6-0F0A-6D43-ABE0-7C3150C77803}" type="presOf" srcId="{7480BB8D-C6B7-1F4D-BE9A-4D00E6A70E24}" destId="{5D2D5845-D021-E64D-B191-5AA2AA7EF0BB}" srcOrd="0" destOrd="0" presId="urn:microsoft.com/office/officeart/2005/8/layout/orgChart1"/>
    <dgm:cxn modelId="{6FF5F0D6-9E1E-D846-991B-FC6C2CAEFD2B}" srcId="{6FF01221-8764-E641-9CF9-D63E59312020}" destId="{EA222EA3-FF56-BC4A-A9BE-F934FEBA2638}" srcOrd="0" destOrd="0" parTransId="{9F3139D5-5555-C941-B665-D467985B9AD8}" sibTransId="{4D9501E2-1FD3-F146-B89A-291EE3310F7B}"/>
    <dgm:cxn modelId="{53731CDE-5E56-594F-B9EE-C41C77C7FBF9}" type="presOf" srcId="{638FE92E-D5B9-1444-8E21-980089AFE921}" destId="{7FEC01A3-253A-3A42-A91A-666BB4ECA499}" srcOrd="1" destOrd="0" presId="urn:microsoft.com/office/officeart/2005/8/layout/orgChart1"/>
    <dgm:cxn modelId="{52B28EDF-DF08-B64F-937B-FE3BE1231055}" type="presOf" srcId="{71158AB0-C810-5B4B-AC27-17AE61C2E809}" destId="{C027696D-04CD-2345-A224-D73589E3C48B}" srcOrd="1" destOrd="0" presId="urn:microsoft.com/office/officeart/2005/8/layout/orgChart1"/>
    <dgm:cxn modelId="{469723E2-9F77-0947-B96B-AC3477F8B6E8}" type="presOf" srcId="{D35A388F-A089-9441-BE3B-F38EC04C6BF3}" destId="{A803237F-7CFA-6D4D-95FE-3CF27A8C14A9}" srcOrd="0" destOrd="0" presId="urn:microsoft.com/office/officeart/2005/8/layout/orgChart1"/>
    <dgm:cxn modelId="{864335E4-DB6A-F14D-9DE5-9B80BFB33944}" type="presOf" srcId="{B0E8D626-82F3-C24D-8EE6-5A42C188105E}" destId="{6DAA81AB-EBC6-6E45-BD2A-E9B811DE0AED}" srcOrd="1" destOrd="0" presId="urn:microsoft.com/office/officeart/2005/8/layout/orgChart1"/>
    <dgm:cxn modelId="{E984CDEC-64EA-C949-B3D1-652E72BF6735}" type="presOf" srcId="{E28ABFDF-BAC3-C546-B459-5A107D96C141}" destId="{69DBBD0C-F3A8-934F-9983-4210DF3A827B}" srcOrd="0" destOrd="0" presId="urn:microsoft.com/office/officeart/2005/8/layout/orgChart1"/>
    <dgm:cxn modelId="{6EC723F2-3F73-864C-BBDE-6A7C26FCDCD8}" type="presOf" srcId="{B3AD44B8-5B62-C440-9346-ECAFE211C9A4}" destId="{0EEAA343-CCF4-5240-AA90-15E5ACB00B2A}" srcOrd="0" destOrd="0" presId="urn:microsoft.com/office/officeart/2005/8/layout/orgChart1"/>
    <dgm:cxn modelId="{D723DFF8-0018-4E40-9290-3A54050D8F02}" srcId="{DF27E8AB-4DF9-D443-B4AC-ADB59CEC563A}" destId="{48C9C977-1B7F-EF4C-B6E2-BCD56E5DE7FE}" srcOrd="1" destOrd="0" parTransId="{AAA74146-BE9A-E842-B443-2A035D7EC3A3}" sibTransId="{3D6FE066-D046-0B4C-B427-585C71BA6E04}"/>
    <dgm:cxn modelId="{6BB5EB77-8FED-C142-B237-A57F05BDC569}" type="presParOf" srcId="{56D1FCDC-6C34-F049-B197-6951FF5AF9E1}" destId="{FC05F63E-30E8-CA46-BA98-06323937E283}" srcOrd="0" destOrd="0" presId="urn:microsoft.com/office/officeart/2005/8/layout/orgChart1"/>
    <dgm:cxn modelId="{2CD4DD25-57EC-9B40-A223-1211B7BB1171}" type="presParOf" srcId="{FC05F63E-30E8-CA46-BA98-06323937E283}" destId="{07C6B1E4-E2AE-A442-8709-8D2B8C292168}" srcOrd="0" destOrd="0" presId="urn:microsoft.com/office/officeart/2005/8/layout/orgChart1"/>
    <dgm:cxn modelId="{485B005A-4848-5C48-9ABC-9C1F377586A7}" type="presParOf" srcId="{07C6B1E4-E2AE-A442-8709-8D2B8C292168}" destId="{77496B32-2EFF-AB41-AACB-399629E133F9}" srcOrd="0" destOrd="0" presId="urn:microsoft.com/office/officeart/2005/8/layout/orgChart1"/>
    <dgm:cxn modelId="{D2570284-1B0E-BD46-BD8A-82B432A17BFB}" type="presParOf" srcId="{07C6B1E4-E2AE-A442-8709-8D2B8C292168}" destId="{D6758BF5-ACBD-FD4B-991E-7BB147E90D1C}" srcOrd="1" destOrd="0" presId="urn:microsoft.com/office/officeart/2005/8/layout/orgChart1"/>
    <dgm:cxn modelId="{29483BBA-1EA2-E243-AA93-8A0BEE5E7D35}" type="presParOf" srcId="{FC05F63E-30E8-CA46-BA98-06323937E283}" destId="{4912D194-1285-4B4B-85F2-BB407F7DC425}" srcOrd="1" destOrd="0" presId="urn:microsoft.com/office/officeart/2005/8/layout/orgChart1"/>
    <dgm:cxn modelId="{2D83C710-7B13-D049-B622-796DE41EE191}" type="presParOf" srcId="{FC05F63E-30E8-CA46-BA98-06323937E283}" destId="{056AA8BC-67BD-0942-91F9-15B2D71F5569}" srcOrd="2" destOrd="0" presId="urn:microsoft.com/office/officeart/2005/8/layout/orgChart1"/>
    <dgm:cxn modelId="{F44747B8-08A8-6A42-BA52-406BA1C7954C}" type="presParOf" srcId="{056AA8BC-67BD-0942-91F9-15B2D71F5569}" destId="{64B90FFC-D347-3748-9C69-C02C4BBD0EF8}" srcOrd="0" destOrd="0" presId="urn:microsoft.com/office/officeart/2005/8/layout/orgChart1"/>
    <dgm:cxn modelId="{51FC136F-3F80-7E44-89F7-F2B1293EE825}" type="presParOf" srcId="{056AA8BC-67BD-0942-91F9-15B2D71F5569}" destId="{24D7298B-D1C6-DD4C-8BEC-B4CF5952304B}" srcOrd="1" destOrd="0" presId="urn:microsoft.com/office/officeart/2005/8/layout/orgChart1"/>
    <dgm:cxn modelId="{4B5C6652-E7AB-004E-B0F2-1C66D4A8C517}" type="presParOf" srcId="{24D7298B-D1C6-DD4C-8BEC-B4CF5952304B}" destId="{8DC03908-A1C9-B349-934B-08EBC2937875}" srcOrd="0" destOrd="0" presId="urn:microsoft.com/office/officeart/2005/8/layout/orgChart1"/>
    <dgm:cxn modelId="{C116C01F-8360-CA4A-8987-3ED122FFFAF8}" type="presParOf" srcId="{8DC03908-A1C9-B349-934B-08EBC2937875}" destId="{E47B4158-0E6F-9A43-A502-71E15B2BC3D0}" srcOrd="0" destOrd="0" presId="urn:microsoft.com/office/officeart/2005/8/layout/orgChart1"/>
    <dgm:cxn modelId="{51B5F3BC-C0F5-CF4D-85C1-BA92CF20EC16}" type="presParOf" srcId="{8DC03908-A1C9-B349-934B-08EBC2937875}" destId="{83E2F80D-74D2-8E47-88E0-94066F7956D2}" srcOrd="1" destOrd="0" presId="urn:microsoft.com/office/officeart/2005/8/layout/orgChart1"/>
    <dgm:cxn modelId="{10284096-2C6A-E647-B8B8-1D8FCF15A1B4}" type="presParOf" srcId="{24D7298B-D1C6-DD4C-8BEC-B4CF5952304B}" destId="{F0ED2380-0D71-6945-AB18-48515ACDBB48}" srcOrd="1" destOrd="0" presId="urn:microsoft.com/office/officeart/2005/8/layout/orgChart1"/>
    <dgm:cxn modelId="{B87E92B0-2828-1048-B9CC-0042E23F06B3}" type="presParOf" srcId="{24D7298B-D1C6-DD4C-8BEC-B4CF5952304B}" destId="{FCB0DFB9-19A4-3543-95FF-5457DF2F638F}" srcOrd="2" destOrd="0" presId="urn:microsoft.com/office/officeart/2005/8/layout/orgChart1"/>
    <dgm:cxn modelId="{818A6331-FCAC-874F-A9C7-FADD29C312B1}" type="presParOf" srcId="{FCB0DFB9-19A4-3543-95FF-5457DF2F638F}" destId="{4785541F-380D-C846-ABC0-83922116A658}" srcOrd="0" destOrd="0" presId="urn:microsoft.com/office/officeart/2005/8/layout/orgChart1"/>
    <dgm:cxn modelId="{F2FECE97-BD4B-BA4E-8A6C-FE62BD9D04B6}" type="presParOf" srcId="{FCB0DFB9-19A4-3543-95FF-5457DF2F638F}" destId="{20C841F2-C7B5-6C45-BF93-8B020DCCF027}" srcOrd="1" destOrd="0" presId="urn:microsoft.com/office/officeart/2005/8/layout/orgChart1"/>
    <dgm:cxn modelId="{29801B88-D348-0741-8DC1-CD1E86FB026D}" type="presParOf" srcId="{20C841F2-C7B5-6C45-BF93-8B020DCCF027}" destId="{F842AC1F-B2E4-FD4F-9B30-4C9FC2D49830}" srcOrd="0" destOrd="0" presId="urn:microsoft.com/office/officeart/2005/8/layout/orgChart1"/>
    <dgm:cxn modelId="{53F732A7-29C1-2E4C-8B35-85155C0DC78F}" type="presParOf" srcId="{F842AC1F-B2E4-FD4F-9B30-4C9FC2D49830}" destId="{9D91EB3A-7A92-7F43-89CF-DB6E215238D0}" srcOrd="0" destOrd="0" presId="urn:microsoft.com/office/officeart/2005/8/layout/orgChart1"/>
    <dgm:cxn modelId="{1AAE8894-641E-A745-BE1E-437B939459E1}" type="presParOf" srcId="{F842AC1F-B2E4-FD4F-9B30-4C9FC2D49830}" destId="{7FEC01A3-253A-3A42-A91A-666BB4ECA499}" srcOrd="1" destOrd="0" presId="urn:microsoft.com/office/officeart/2005/8/layout/orgChart1"/>
    <dgm:cxn modelId="{E6ECA934-3BBB-8748-A174-E480ECE9FF74}" type="presParOf" srcId="{20C841F2-C7B5-6C45-BF93-8B020DCCF027}" destId="{840C3190-5F5C-ED40-93EF-E71762DC2ED3}" srcOrd="1" destOrd="0" presId="urn:microsoft.com/office/officeart/2005/8/layout/orgChart1"/>
    <dgm:cxn modelId="{5CC1F41A-FBED-4E41-B757-132048D8F9A6}" type="presParOf" srcId="{20C841F2-C7B5-6C45-BF93-8B020DCCF027}" destId="{FB91B359-C70E-AC42-80F2-B94F05E5815F}" srcOrd="2" destOrd="0" presId="urn:microsoft.com/office/officeart/2005/8/layout/orgChart1"/>
    <dgm:cxn modelId="{E7068D1E-22E0-024B-80F3-168D81B6CDFF}" type="presParOf" srcId="{FB91B359-C70E-AC42-80F2-B94F05E5815F}" destId="{58504533-573E-BE41-A912-13E19BC878BD}" srcOrd="0" destOrd="0" presId="urn:microsoft.com/office/officeart/2005/8/layout/orgChart1"/>
    <dgm:cxn modelId="{9555D542-E71C-A246-9136-F87E9EFCB970}" type="presParOf" srcId="{FB91B359-C70E-AC42-80F2-B94F05E5815F}" destId="{41274937-0DB3-C947-8F7F-ECA62CB1889E}" srcOrd="1" destOrd="0" presId="urn:microsoft.com/office/officeart/2005/8/layout/orgChart1"/>
    <dgm:cxn modelId="{3E47454C-F830-B34A-80C3-6769527855D4}" type="presParOf" srcId="{41274937-0DB3-C947-8F7F-ECA62CB1889E}" destId="{8A838939-7567-DD4A-AA9E-ABB73A2E427A}" srcOrd="0" destOrd="0" presId="urn:microsoft.com/office/officeart/2005/8/layout/orgChart1"/>
    <dgm:cxn modelId="{0F9B2953-B369-BC4E-90C7-387B9C577017}" type="presParOf" srcId="{8A838939-7567-DD4A-AA9E-ABB73A2E427A}" destId="{A8A5F75E-C5B5-2B4D-BD9F-71CA9912D16C}" srcOrd="0" destOrd="0" presId="urn:microsoft.com/office/officeart/2005/8/layout/orgChart1"/>
    <dgm:cxn modelId="{B2F54BB0-4829-EE49-96F7-D823F5E7F3E9}" type="presParOf" srcId="{8A838939-7567-DD4A-AA9E-ABB73A2E427A}" destId="{BBE2285D-BC72-464F-B1BE-C143E4B7657C}" srcOrd="1" destOrd="0" presId="urn:microsoft.com/office/officeart/2005/8/layout/orgChart1"/>
    <dgm:cxn modelId="{B546A815-4894-8F49-B582-40C860410F9E}" type="presParOf" srcId="{41274937-0DB3-C947-8F7F-ECA62CB1889E}" destId="{32D347B0-43C8-3843-90CB-AF7412643A7C}" srcOrd="1" destOrd="0" presId="urn:microsoft.com/office/officeart/2005/8/layout/orgChart1"/>
    <dgm:cxn modelId="{2BA0E350-63E7-A844-8D28-E3573D225047}" type="presParOf" srcId="{41274937-0DB3-C947-8F7F-ECA62CB1889E}" destId="{3E0D57D4-398B-F743-B973-86E54A8E0E32}" srcOrd="2" destOrd="0" presId="urn:microsoft.com/office/officeart/2005/8/layout/orgChart1"/>
    <dgm:cxn modelId="{791B1D40-7CEE-B148-8501-F44485998D45}" type="presParOf" srcId="{FB91B359-C70E-AC42-80F2-B94F05E5815F}" destId="{3115C032-7113-D444-9067-AF9F43C112E2}" srcOrd="2" destOrd="0" presId="urn:microsoft.com/office/officeart/2005/8/layout/orgChart1"/>
    <dgm:cxn modelId="{182273DF-D50B-BD40-9DF6-61EF2294A23F}" type="presParOf" srcId="{FB91B359-C70E-AC42-80F2-B94F05E5815F}" destId="{F479FCB6-670E-2945-B090-333700CD0F68}" srcOrd="3" destOrd="0" presId="urn:microsoft.com/office/officeart/2005/8/layout/orgChart1"/>
    <dgm:cxn modelId="{2F413C8C-8407-C848-99D7-1EA025F7B3C4}" type="presParOf" srcId="{F479FCB6-670E-2945-B090-333700CD0F68}" destId="{A0DACFF5-9C20-9243-A10A-9A7FAA0A0510}" srcOrd="0" destOrd="0" presId="urn:microsoft.com/office/officeart/2005/8/layout/orgChart1"/>
    <dgm:cxn modelId="{FB198218-EA19-3341-973D-E5AFB6552D8C}" type="presParOf" srcId="{A0DACFF5-9C20-9243-A10A-9A7FAA0A0510}" destId="{D087B874-7BDA-924F-B126-7BE4AFD96624}" srcOrd="0" destOrd="0" presId="urn:microsoft.com/office/officeart/2005/8/layout/orgChart1"/>
    <dgm:cxn modelId="{D2A1C43B-E66B-E344-B5C1-2AECB59BB7B5}" type="presParOf" srcId="{A0DACFF5-9C20-9243-A10A-9A7FAA0A0510}" destId="{42AC69E4-E59F-7A40-8ED3-C0F1199C4D19}" srcOrd="1" destOrd="0" presId="urn:microsoft.com/office/officeart/2005/8/layout/orgChart1"/>
    <dgm:cxn modelId="{883776F1-756C-E943-A56F-F64861314D2E}" type="presParOf" srcId="{F479FCB6-670E-2945-B090-333700CD0F68}" destId="{0EC9A5AD-C27C-F04A-A7EC-33F98640C24F}" srcOrd="1" destOrd="0" presId="urn:microsoft.com/office/officeart/2005/8/layout/orgChart1"/>
    <dgm:cxn modelId="{5A55DCAF-832D-544F-8E17-5A43B8066E61}" type="presParOf" srcId="{F479FCB6-670E-2945-B090-333700CD0F68}" destId="{88958CCD-4E40-0943-B426-C29AD4AC4BB9}" srcOrd="2" destOrd="0" presId="urn:microsoft.com/office/officeart/2005/8/layout/orgChart1"/>
    <dgm:cxn modelId="{8826AE78-5AB5-7147-B801-8DF7A1B3FFBB}" type="presParOf" srcId="{88958CCD-4E40-0943-B426-C29AD4AC4BB9}" destId="{4C2A7E3D-18B6-3D4D-A6F7-4EBC1F2D8347}" srcOrd="0" destOrd="0" presId="urn:microsoft.com/office/officeart/2005/8/layout/orgChart1"/>
    <dgm:cxn modelId="{F932EF68-5A25-B247-B301-2693A3DC3043}" type="presParOf" srcId="{88958CCD-4E40-0943-B426-C29AD4AC4BB9}" destId="{4879E419-7D04-1343-96D1-5726A147C7EA}" srcOrd="1" destOrd="0" presId="urn:microsoft.com/office/officeart/2005/8/layout/orgChart1"/>
    <dgm:cxn modelId="{6BBB249D-E220-C84E-A58E-EB316AC505F8}" type="presParOf" srcId="{4879E419-7D04-1343-96D1-5726A147C7EA}" destId="{D5641FAD-D8DC-A544-957C-E31DDD3729FF}" srcOrd="0" destOrd="0" presId="urn:microsoft.com/office/officeart/2005/8/layout/orgChart1"/>
    <dgm:cxn modelId="{58E577B9-3AC7-EA4E-BE44-7689E06A9634}" type="presParOf" srcId="{D5641FAD-D8DC-A544-957C-E31DDD3729FF}" destId="{0EEAA343-CCF4-5240-AA90-15E5ACB00B2A}" srcOrd="0" destOrd="0" presId="urn:microsoft.com/office/officeart/2005/8/layout/orgChart1"/>
    <dgm:cxn modelId="{FD865269-D982-F64E-995A-0C7EF9885E2B}" type="presParOf" srcId="{D5641FAD-D8DC-A544-957C-E31DDD3729FF}" destId="{EDDCC90D-4F5B-604D-9073-6768338C9CB2}" srcOrd="1" destOrd="0" presId="urn:microsoft.com/office/officeart/2005/8/layout/orgChart1"/>
    <dgm:cxn modelId="{99C8F76E-B670-2B42-BA45-1900112F5883}" type="presParOf" srcId="{4879E419-7D04-1343-96D1-5726A147C7EA}" destId="{8F1A665D-42C3-344A-969E-95E50FC6CAA1}" srcOrd="1" destOrd="0" presId="urn:microsoft.com/office/officeart/2005/8/layout/orgChart1"/>
    <dgm:cxn modelId="{6D34D043-F66B-7341-8D52-8903767F82AB}" type="presParOf" srcId="{4879E419-7D04-1343-96D1-5726A147C7EA}" destId="{96CE2E8A-2055-0A4F-B14D-625375D55308}" srcOrd="2" destOrd="0" presId="urn:microsoft.com/office/officeart/2005/8/layout/orgChart1"/>
    <dgm:cxn modelId="{CE89B40C-861B-1245-91DE-47855009FC41}" type="presParOf" srcId="{96CE2E8A-2055-0A4F-B14D-625375D55308}" destId="{4621FE61-F1C4-3D47-8468-D441ED249A05}" srcOrd="0" destOrd="0" presId="urn:microsoft.com/office/officeart/2005/8/layout/orgChart1"/>
    <dgm:cxn modelId="{365F3CAB-3921-8B48-91D8-DDA0B8B0CB74}" type="presParOf" srcId="{96CE2E8A-2055-0A4F-B14D-625375D55308}" destId="{7295E8BE-A3AC-3A42-AB66-6AD8E73393DB}" srcOrd="1" destOrd="0" presId="urn:microsoft.com/office/officeart/2005/8/layout/orgChart1"/>
    <dgm:cxn modelId="{73A98322-18AC-FE4F-A1B2-E000169CA87E}" type="presParOf" srcId="{7295E8BE-A3AC-3A42-AB66-6AD8E73393DB}" destId="{D46B27A6-1CEC-9E4C-B95F-CEF5B991E3F2}" srcOrd="0" destOrd="0" presId="urn:microsoft.com/office/officeart/2005/8/layout/orgChart1"/>
    <dgm:cxn modelId="{91C68BCC-A50E-DD45-A25E-2E8906CD7220}" type="presParOf" srcId="{D46B27A6-1CEC-9E4C-B95F-CEF5B991E3F2}" destId="{E7CB7720-5523-3F4C-9330-9E375AC1F29B}" srcOrd="0" destOrd="0" presId="urn:microsoft.com/office/officeart/2005/8/layout/orgChart1"/>
    <dgm:cxn modelId="{B18D92DB-0042-0C45-973C-76250F43621B}" type="presParOf" srcId="{D46B27A6-1CEC-9E4C-B95F-CEF5B991E3F2}" destId="{C027696D-04CD-2345-A224-D73589E3C48B}" srcOrd="1" destOrd="0" presId="urn:microsoft.com/office/officeart/2005/8/layout/orgChart1"/>
    <dgm:cxn modelId="{05BB91B6-61DA-0249-A606-942E65E41D82}" type="presParOf" srcId="{7295E8BE-A3AC-3A42-AB66-6AD8E73393DB}" destId="{F7187747-FC7E-D141-8CF0-76A50941B7A3}" srcOrd="1" destOrd="0" presId="urn:microsoft.com/office/officeart/2005/8/layout/orgChart1"/>
    <dgm:cxn modelId="{5DA513A5-832B-B64C-8977-ACCC00636626}" type="presParOf" srcId="{7295E8BE-A3AC-3A42-AB66-6AD8E73393DB}" destId="{08A67B32-B958-0F43-8C5E-F2B82FE9FD49}" srcOrd="2" destOrd="0" presId="urn:microsoft.com/office/officeart/2005/8/layout/orgChart1"/>
    <dgm:cxn modelId="{70935233-9309-AF4C-894E-28A1A0BE0EF0}" type="presParOf" srcId="{88958CCD-4E40-0943-B426-C29AD4AC4BB9}" destId="{0E3FF43A-FB65-8E45-9D6B-BD9CF0D15ED4}" srcOrd="2" destOrd="0" presId="urn:microsoft.com/office/officeart/2005/8/layout/orgChart1"/>
    <dgm:cxn modelId="{7BB5F90D-FB84-5A4C-A70A-8748CF2994B1}" type="presParOf" srcId="{88958CCD-4E40-0943-B426-C29AD4AC4BB9}" destId="{A868E026-3C90-AF4A-A3CD-6E7D680E89F3}" srcOrd="3" destOrd="0" presId="urn:microsoft.com/office/officeart/2005/8/layout/orgChart1"/>
    <dgm:cxn modelId="{C6543934-D594-1C42-BB34-6D7CA1AB64F2}" type="presParOf" srcId="{A868E026-3C90-AF4A-A3CD-6E7D680E89F3}" destId="{1A04A966-60E2-4C46-91E2-C8397F62CD16}" srcOrd="0" destOrd="0" presId="urn:microsoft.com/office/officeart/2005/8/layout/orgChart1"/>
    <dgm:cxn modelId="{10754A27-5488-FF42-9FE4-DB9FE1606F73}" type="presParOf" srcId="{1A04A966-60E2-4C46-91E2-C8397F62CD16}" destId="{5D2D5845-D021-E64D-B191-5AA2AA7EF0BB}" srcOrd="0" destOrd="0" presId="urn:microsoft.com/office/officeart/2005/8/layout/orgChart1"/>
    <dgm:cxn modelId="{2EE3F2DD-C781-FE48-98B8-34DE9BD3094A}" type="presParOf" srcId="{1A04A966-60E2-4C46-91E2-C8397F62CD16}" destId="{EBFC8CC0-BC5C-2847-8F0F-7FBC43104ADE}" srcOrd="1" destOrd="0" presId="urn:microsoft.com/office/officeart/2005/8/layout/orgChart1"/>
    <dgm:cxn modelId="{AA6AABA7-0081-A74A-9D07-2D166F51F0DB}" type="presParOf" srcId="{A868E026-3C90-AF4A-A3CD-6E7D680E89F3}" destId="{A5E69CBF-3F41-684F-937C-E317BC5E987E}" srcOrd="1" destOrd="0" presId="urn:microsoft.com/office/officeart/2005/8/layout/orgChart1"/>
    <dgm:cxn modelId="{3AD91988-F23F-7C4B-B108-E20091D721E7}" type="presParOf" srcId="{A868E026-3C90-AF4A-A3CD-6E7D680E89F3}" destId="{2B485252-D2A0-BB4B-915C-ABCEA6A7951A}" srcOrd="2" destOrd="0" presId="urn:microsoft.com/office/officeart/2005/8/layout/orgChart1"/>
    <dgm:cxn modelId="{4E561EE5-2711-A948-B546-9ED660B3B78C}" type="presParOf" srcId="{2B485252-D2A0-BB4B-915C-ABCEA6A7951A}" destId="{69DBBD0C-F3A8-934F-9983-4210DF3A827B}" srcOrd="0" destOrd="0" presId="urn:microsoft.com/office/officeart/2005/8/layout/orgChart1"/>
    <dgm:cxn modelId="{0D40A073-9B52-D348-B62C-37BC03047C5D}" type="presParOf" srcId="{2B485252-D2A0-BB4B-915C-ABCEA6A7951A}" destId="{930043F1-CD2E-8E4F-AE52-A236953EAA6C}" srcOrd="1" destOrd="0" presId="urn:microsoft.com/office/officeart/2005/8/layout/orgChart1"/>
    <dgm:cxn modelId="{E0920C38-4DA5-EE48-B44D-F406120B9B47}" type="presParOf" srcId="{930043F1-CD2E-8E4F-AE52-A236953EAA6C}" destId="{EEA4CC74-DC35-5A4B-8822-16EFE84FDBAB}" srcOrd="0" destOrd="0" presId="urn:microsoft.com/office/officeart/2005/8/layout/orgChart1"/>
    <dgm:cxn modelId="{867C0DD1-B3ED-D844-B968-B03E46B54FAC}" type="presParOf" srcId="{EEA4CC74-DC35-5A4B-8822-16EFE84FDBAB}" destId="{5503DBDA-E35E-6143-A20E-06831D1AE857}" srcOrd="0" destOrd="0" presId="urn:microsoft.com/office/officeart/2005/8/layout/orgChart1"/>
    <dgm:cxn modelId="{BFB55393-15E8-E740-800C-65F69BEC02BF}" type="presParOf" srcId="{EEA4CC74-DC35-5A4B-8822-16EFE84FDBAB}" destId="{6DAA81AB-EBC6-6E45-BD2A-E9B811DE0AED}" srcOrd="1" destOrd="0" presId="urn:microsoft.com/office/officeart/2005/8/layout/orgChart1"/>
    <dgm:cxn modelId="{9489ACCB-79B3-D845-AA60-2B2AC5A76DEE}" type="presParOf" srcId="{930043F1-CD2E-8E4F-AE52-A236953EAA6C}" destId="{7DA5729F-7953-2542-954F-7ED933F2BB09}" srcOrd="1" destOrd="0" presId="urn:microsoft.com/office/officeart/2005/8/layout/orgChart1"/>
    <dgm:cxn modelId="{511A1B36-0E93-234E-A929-CC9F882D5C37}" type="presParOf" srcId="{930043F1-CD2E-8E4F-AE52-A236953EAA6C}" destId="{16825992-0EEB-C247-BA83-F97879FE1D89}" srcOrd="2" destOrd="0" presId="urn:microsoft.com/office/officeart/2005/8/layout/orgChart1"/>
    <dgm:cxn modelId="{D5BDA926-A206-B247-A084-183AD9B37AA8}" type="presParOf" srcId="{FCB0DFB9-19A4-3543-95FF-5457DF2F638F}" destId="{DB6FB62F-315C-2546-93F3-E77A831A65EB}" srcOrd="2" destOrd="0" presId="urn:microsoft.com/office/officeart/2005/8/layout/orgChart1"/>
    <dgm:cxn modelId="{B0E2CD4F-DD95-884D-B76C-F75802091727}" type="presParOf" srcId="{FCB0DFB9-19A4-3543-95FF-5457DF2F638F}" destId="{2A5AEAEF-E453-1F48-BFA2-051964958A7E}" srcOrd="3" destOrd="0" presId="urn:microsoft.com/office/officeart/2005/8/layout/orgChart1"/>
    <dgm:cxn modelId="{4FDDC30F-DCD3-3F46-8247-255143F7EECE}" type="presParOf" srcId="{2A5AEAEF-E453-1F48-BFA2-051964958A7E}" destId="{3F50CCBE-A589-AE44-A07A-1EE7A7F2F769}" srcOrd="0" destOrd="0" presId="urn:microsoft.com/office/officeart/2005/8/layout/orgChart1"/>
    <dgm:cxn modelId="{2827209D-6C01-AE49-A12B-B5D0334AD9FA}" type="presParOf" srcId="{3F50CCBE-A589-AE44-A07A-1EE7A7F2F769}" destId="{ECA9EA38-AA47-3E4F-9547-E6D3E7E7A5F6}" srcOrd="0" destOrd="0" presId="urn:microsoft.com/office/officeart/2005/8/layout/orgChart1"/>
    <dgm:cxn modelId="{CC8A77C5-2CF8-E346-88C0-EB944A1E24CC}" type="presParOf" srcId="{3F50CCBE-A589-AE44-A07A-1EE7A7F2F769}" destId="{577BC173-CBEE-C94E-B2B0-3E08017CEEFB}" srcOrd="1" destOrd="0" presId="urn:microsoft.com/office/officeart/2005/8/layout/orgChart1"/>
    <dgm:cxn modelId="{FCE36AA3-FC4E-4E44-A772-F719F5D048E2}" type="presParOf" srcId="{2A5AEAEF-E453-1F48-BFA2-051964958A7E}" destId="{FE44F704-3C99-EF4C-8DE8-A766906A4BFF}" srcOrd="1" destOrd="0" presId="urn:microsoft.com/office/officeart/2005/8/layout/orgChart1"/>
    <dgm:cxn modelId="{EBEB2719-C568-EE47-BB70-7491F939E568}" type="presParOf" srcId="{2A5AEAEF-E453-1F48-BFA2-051964958A7E}" destId="{D8E855B4-63A8-5A46-BEEE-C68FEBFD012B}" srcOrd="2" destOrd="0" presId="urn:microsoft.com/office/officeart/2005/8/layout/orgChart1"/>
    <dgm:cxn modelId="{B7333574-8A9D-3E40-ABF0-CFF4BCF4A205}" type="presParOf" srcId="{D8E855B4-63A8-5A46-BEEE-C68FEBFD012B}" destId="{1D19DB79-4AF3-B047-8CE3-EAE6BE3BC543}" srcOrd="0" destOrd="0" presId="urn:microsoft.com/office/officeart/2005/8/layout/orgChart1"/>
    <dgm:cxn modelId="{5A50DB27-6223-314A-A78E-963F9D069566}" type="presParOf" srcId="{D8E855B4-63A8-5A46-BEEE-C68FEBFD012B}" destId="{915F92B5-39C5-D94F-A9CB-E70CA8CD1EC5}" srcOrd="1" destOrd="0" presId="urn:microsoft.com/office/officeart/2005/8/layout/orgChart1"/>
    <dgm:cxn modelId="{76029356-2405-5445-9475-9E145E626A0A}" type="presParOf" srcId="{915F92B5-39C5-D94F-A9CB-E70CA8CD1EC5}" destId="{B88E9D4D-DF0A-1F44-BB96-B583B9573DAF}" srcOrd="0" destOrd="0" presId="urn:microsoft.com/office/officeart/2005/8/layout/orgChart1"/>
    <dgm:cxn modelId="{68E410C2-B609-7C42-B286-23EF83519D41}" type="presParOf" srcId="{B88E9D4D-DF0A-1F44-BB96-B583B9573DAF}" destId="{92056AC9-ACC9-B348-AE1C-7AC75FAC7B31}" srcOrd="0" destOrd="0" presId="urn:microsoft.com/office/officeart/2005/8/layout/orgChart1"/>
    <dgm:cxn modelId="{58C03EBE-4DEA-124B-B01A-C99F4260FDD7}" type="presParOf" srcId="{B88E9D4D-DF0A-1F44-BB96-B583B9573DAF}" destId="{8731A8DC-C21A-844D-87BE-817058228C41}" srcOrd="1" destOrd="0" presId="urn:microsoft.com/office/officeart/2005/8/layout/orgChart1"/>
    <dgm:cxn modelId="{4ABAB9E7-D18B-2B4A-A36D-803FC6F90796}" type="presParOf" srcId="{915F92B5-39C5-D94F-A9CB-E70CA8CD1EC5}" destId="{D8E99553-9195-7F4D-8C87-764754A1B0BE}" srcOrd="1" destOrd="0" presId="urn:microsoft.com/office/officeart/2005/8/layout/orgChart1"/>
    <dgm:cxn modelId="{447277AA-7C77-8F40-880A-96232FA9ACD4}" type="presParOf" srcId="{915F92B5-39C5-D94F-A9CB-E70CA8CD1EC5}" destId="{866D94E3-A59A-9A48-BA2B-55D1C5B9C91F}" srcOrd="2" destOrd="0" presId="urn:microsoft.com/office/officeart/2005/8/layout/orgChart1"/>
    <dgm:cxn modelId="{B5826760-3D92-F34E-82DE-D999D2C3B8C3}" type="presParOf" srcId="{D8E855B4-63A8-5A46-BEEE-C68FEBFD012B}" destId="{F29B7A97-E683-664C-ACE6-5FD7DEF6766C}" srcOrd="2" destOrd="0" presId="urn:microsoft.com/office/officeart/2005/8/layout/orgChart1"/>
    <dgm:cxn modelId="{940305C9-87C3-914E-B034-47EA4C2366DC}" type="presParOf" srcId="{D8E855B4-63A8-5A46-BEEE-C68FEBFD012B}" destId="{AB159917-BC46-D54D-A3FB-245D31AFF04A}" srcOrd="3" destOrd="0" presId="urn:microsoft.com/office/officeart/2005/8/layout/orgChart1"/>
    <dgm:cxn modelId="{7D656124-BE5E-454E-A4F7-6447237B290D}" type="presParOf" srcId="{AB159917-BC46-D54D-A3FB-245D31AFF04A}" destId="{27160A47-1716-134F-935C-EE4FA4E954EC}" srcOrd="0" destOrd="0" presId="urn:microsoft.com/office/officeart/2005/8/layout/orgChart1"/>
    <dgm:cxn modelId="{3818A24D-2B13-E94F-BE2C-CDEF2E3D334E}" type="presParOf" srcId="{27160A47-1716-134F-935C-EE4FA4E954EC}" destId="{18F1FFF0-C349-C54B-9934-E7F35735A4EF}" srcOrd="0" destOrd="0" presId="urn:microsoft.com/office/officeart/2005/8/layout/orgChart1"/>
    <dgm:cxn modelId="{A3F5478C-55C5-2847-9F86-67C5926F81C8}" type="presParOf" srcId="{27160A47-1716-134F-935C-EE4FA4E954EC}" destId="{78AD0CC4-2055-404D-8F8C-B8D5563B8E18}" srcOrd="1" destOrd="0" presId="urn:microsoft.com/office/officeart/2005/8/layout/orgChart1"/>
    <dgm:cxn modelId="{7184F68F-97FC-9A45-93CA-F5CBD24CFA8E}" type="presParOf" srcId="{AB159917-BC46-D54D-A3FB-245D31AFF04A}" destId="{E1E376AB-E743-414A-8C2F-3E14246EBA1D}" srcOrd="1" destOrd="0" presId="urn:microsoft.com/office/officeart/2005/8/layout/orgChart1"/>
    <dgm:cxn modelId="{927142E1-20D6-4B45-B360-BF293EF4B68D}" type="presParOf" srcId="{AB159917-BC46-D54D-A3FB-245D31AFF04A}" destId="{B937E6F0-B5ED-0343-9B2C-229B16914D29}" srcOrd="2" destOrd="0" presId="urn:microsoft.com/office/officeart/2005/8/layout/orgChart1"/>
    <dgm:cxn modelId="{ED5FBB9A-835C-5D41-B332-7DD43ED7908D}" type="presParOf" srcId="{056AA8BC-67BD-0942-91F9-15B2D71F5569}" destId="{5649754D-A1F4-394D-852E-A5C0AE12845F}" srcOrd="2" destOrd="0" presId="urn:microsoft.com/office/officeart/2005/8/layout/orgChart1"/>
    <dgm:cxn modelId="{3A803723-6C95-1C45-8DB7-27D3773FAC7D}" type="presParOf" srcId="{056AA8BC-67BD-0942-91F9-15B2D71F5569}" destId="{031BA10E-0112-D949-9F90-DB5C3CAC1F90}" srcOrd="3" destOrd="0" presId="urn:microsoft.com/office/officeart/2005/8/layout/orgChart1"/>
    <dgm:cxn modelId="{40A19D4C-1C58-F740-8ADC-D52BF0479AA8}" type="presParOf" srcId="{031BA10E-0112-D949-9F90-DB5C3CAC1F90}" destId="{84037104-6A43-D642-97B8-DD517743D127}" srcOrd="0" destOrd="0" presId="urn:microsoft.com/office/officeart/2005/8/layout/orgChart1"/>
    <dgm:cxn modelId="{4C905B38-B294-EC4C-883B-4347E87D9DBF}" type="presParOf" srcId="{84037104-6A43-D642-97B8-DD517743D127}" destId="{0C40BE4D-782A-054F-9B30-D0BB555FEA2A}" srcOrd="0" destOrd="0" presId="urn:microsoft.com/office/officeart/2005/8/layout/orgChart1"/>
    <dgm:cxn modelId="{88C344A5-0C1B-AF41-92FA-43C2165ABF64}" type="presParOf" srcId="{84037104-6A43-D642-97B8-DD517743D127}" destId="{430909B3-2326-AA4B-957C-030BD053D61B}" srcOrd="1" destOrd="0" presId="urn:microsoft.com/office/officeart/2005/8/layout/orgChart1"/>
    <dgm:cxn modelId="{F3AC1DC1-688A-0D45-9EA9-49A228F094CF}" type="presParOf" srcId="{031BA10E-0112-D949-9F90-DB5C3CAC1F90}" destId="{D9E747E1-24AC-554C-A326-DEF061D90D88}" srcOrd="1" destOrd="0" presId="urn:microsoft.com/office/officeart/2005/8/layout/orgChart1"/>
    <dgm:cxn modelId="{C1D7633A-D4B7-C841-B5AE-8568BEE665EF}" type="presParOf" srcId="{D9E747E1-24AC-554C-A326-DEF061D90D88}" destId="{BB35C598-7159-3F44-BD3E-95B386008861}" srcOrd="0" destOrd="0" presId="urn:microsoft.com/office/officeart/2005/8/layout/orgChart1"/>
    <dgm:cxn modelId="{AE3E53CE-B7CE-864E-BC41-D9176263711C}" type="presParOf" srcId="{D9E747E1-24AC-554C-A326-DEF061D90D88}" destId="{BF7E2292-0E89-3048-AD38-FA63AB25871F}" srcOrd="1" destOrd="0" presId="urn:microsoft.com/office/officeart/2005/8/layout/orgChart1"/>
    <dgm:cxn modelId="{31E8CADC-A40D-C54E-BC66-1A588AFB931E}" type="presParOf" srcId="{BF7E2292-0E89-3048-AD38-FA63AB25871F}" destId="{49C1E19A-D1FB-9D46-8CE1-029099784619}" srcOrd="0" destOrd="0" presId="urn:microsoft.com/office/officeart/2005/8/layout/orgChart1"/>
    <dgm:cxn modelId="{0F6C3C10-9993-5C41-9F9A-21BA597EAE9C}" type="presParOf" srcId="{49C1E19A-D1FB-9D46-8CE1-029099784619}" destId="{B8767351-9B30-6C40-88F8-296A3C733C87}" srcOrd="0" destOrd="0" presId="urn:microsoft.com/office/officeart/2005/8/layout/orgChart1"/>
    <dgm:cxn modelId="{6C48B459-ED79-D546-9526-522396565DE5}" type="presParOf" srcId="{49C1E19A-D1FB-9D46-8CE1-029099784619}" destId="{87954042-71C5-7B46-8B84-512B80054CF8}" srcOrd="1" destOrd="0" presId="urn:microsoft.com/office/officeart/2005/8/layout/orgChart1"/>
    <dgm:cxn modelId="{B392D01B-D4DB-3049-990E-DCF900D85617}" type="presParOf" srcId="{BF7E2292-0E89-3048-AD38-FA63AB25871F}" destId="{155B5B45-1E80-B841-B849-C8C16C6F69D1}" srcOrd="1" destOrd="0" presId="urn:microsoft.com/office/officeart/2005/8/layout/orgChart1"/>
    <dgm:cxn modelId="{E4BD9E88-2AA1-5942-A55C-CFB94FD46397}" type="presParOf" srcId="{BF7E2292-0E89-3048-AD38-FA63AB25871F}" destId="{8D97350A-9F8B-E54F-A22F-A84AA3D471D3}" srcOrd="2" destOrd="0" presId="urn:microsoft.com/office/officeart/2005/8/layout/orgChart1"/>
    <dgm:cxn modelId="{173A6C15-51A0-DD48-9757-AEC45809347E}" type="presParOf" srcId="{D9E747E1-24AC-554C-A326-DEF061D90D88}" destId="{A803237F-7CFA-6D4D-95FE-3CF27A8C14A9}" srcOrd="2" destOrd="0" presId="urn:microsoft.com/office/officeart/2005/8/layout/orgChart1"/>
    <dgm:cxn modelId="{18D14F73-4FF0-0D43-9D9B-C83CDA31CF93}" type="presParOf" srcId="{D9E747E1-24AC-554C-A326-DEF061D90D88}" destId="{705B39FF-82E4-864A-8F50-A067AEC077CF}" srcOrd="3" destOrd="0" presId="urn:microsoft.com/office/officeart/2005/8/layout/orgChart1"/>
    <dgm:cxn modelId="{F41BB0AB-3426-8846-8431-2B149705A9E0}" type="presParOf" srcId="{705B39FF-82E4-864A-8F50-A067AEC077CF}" destId="{CA899675-ED3A-5B44-B9FF-2A2CA85682C6}" srcOrd="0" destOrd="0" presId="urn:microsoft.com/office/officeart/2005/8/layout/orgChart1"/>
    <dgm:cxn modelId="{51AA8A77-D367-F942-ACF0-B67EDCA2561C}" type="presParOf" srcId="{CA899675-ED3A-5B44-B9FF-2A2CA85682C6}" destId="{E46DBB01-F11C-8A49-B77B-1087D0482054}" srcOrd="0" destOrd="0" presId="urn:microsoft.com/office/officeart/2005/8/layout/orgChart1"/>
    <dgm:cxn modelId="{E1292068-AB33-5947-9C81-F388423136E6}" type="presParOf" srcId="{CA899675-ED3A-5B44-B9FF-2A2CA85682C6}" destId="{700A4EF1-E55D-A04B-947E-AF6C6E677483}" srcOrd="1" destOrd="0" presId="urn:microsoft.com/office/officeart/2005/8/layout/orgChart1"/>
    <dgm:cxn modelId="{2ADDE9BA-61A2-1B4B-BA32-DB08D415C707}" type="presParOf" srcId="{705B39FF-82E4-864A-8F50-A067AEC077CF}" destId="{68A92BC6-DE39-AE42-AC21-BE9B4834628D}" srcOrd="1" destOrd="0" presId="urn:microsoft.com/office/officeart/2005/8/layout/orgChart1"/>
    <dgm:cxn modelId="{AA13785E-5DAB-FD4B-9F8E-6468BA9A749B}" type="presParOf" srcId="{705B39FF-82E4-864A-8F50-A067AEC077CF}" destId="{ABF04B37-9347-2F48-91A7-B755F909D51A}" srcOrd="2" destOrd="0" presId="urn:microsoft.com/office/officeart/2005/8/layout/orgChart1"/>
    <dgm:cxn modelId="{49377D28-357B-3C40-8B89-AA40C4A4701A}" type="presParOf" srcId="{031BA10E-0112-D949-9F90-DB5C3CAC1F90}" destId="{263A4C9F-822F-AA48-AD60-B17498EB04D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4D84C00-5394-E944-BC22-649842674AE3}" type="doc">
      <dgm:prSet loTypeId="urn:microsoft.com/office/officeart/2005/8/layout/hierarchy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7532D03-7AE1-C249-9E9F-DF526041015B}">
      <dgm:prSet phldrT="[Text]"/>
      <dgm:spPr/>
      <dgm:t>
        <a:bodyPr/>
        <a:lstStyle/>
        <a:p>
          <a:r>
            <a:rPr lang="en-US" dirty="0"/>
            <a:t>RODS</a:t>
          </a:r>
        </a:p>
      </dgm:t>
    </dgm:pt>
    <dgm:pt modelId="{DA5CF102-18E2-0E43-9010-07D4193B89E3}" type="parTrans" cxnId="{4FB112E6-47D1-D047-ABA2-1C1B761BA636}">
      <dgm:prSet/>
      <dgm:spPr/>
      <dgm:t>
        <a:bodyPr/>
        <a:lstStyle/>
        <a:p>
          <a:endParaRPr lang="en-US"/>
        </a:p>
      </dgm:t>
    </dgm:pt>
    <dgm:pt modelId="{CD710D81-2DF1-F94F-8846-D4BDC0102C48}" type="sibTrans" cxnId="{4FB112E6-47D1-D047-ABA2-1C1B761BA636}">
      <dgm:prSet/>
      <dgm:spPr/>
      <dgm:t>
        <a:bodyPr/>
        <a:lstStyle/>
        <a:p>
          <a:endParaRPr lang="en-US"/>
        </a:p>
      </dgm:t>
    </dgm:pt>
    <dgm:pt modelId="{1420EA60-C071-B841-BAEF-ED74626D362C}">
      <dgm:prSet phldrT="[Text]"/>
      <dgm:spPr/>
      <dgm:t>
        <a:bodyPr/>
        <a:lstStyle/>
        <a:p>
          <a:r>
            <a:rPr lang="en-US" dirty="0"/>
            <a:t>Scotopic vision</a:t>
          </a:r>
        </a:p>
      </dgm:t>
    </dgm:pt>
    <dgm:pt modelId="{4D3043BD-4E53-4A4B-9CAD-1752CBDC63B4}" type="parTrans" cxnId="{069DE44F-66E3-234D-800F-8DEFE0B3E742}">
      <dgm:prSet/>
      <dgm:spPr/>
      <dgm:t>
        <a:bodyPr/>
        <a:lstStyle/>
        <a:p>
          <a:endParaRPr lang="en-US" dirty="0"/>
        </a:p>
      </dgm:t>
    </dgm:pt>
    <dgm:pt modelId="{158FB92F-9867-5846-9B1E-915F39FB7475}" type="sibTrans" cxnId="{069DE44F-66E3-234D-800F-8DEFE0B3E742}">
      <dgm:prSet/>
      <dgm:spPr/>
      <dgm:t>
        <a:bodyPr/>
        <a:lstStyle/>
        <a:p>
          <a:endParaRPr lang="en-US"/>
        </a:p>
      </dgm:t>
    </dgm:pt>
    <dgm:pt modelId="{EC951FE4-9AF2-134E-BBD9-9D4B04AE911D}">
      <dgm:prSet phldrT="[Text]"/>
      <dgm:spPr/>
      <dgm:t>
        <a:bodyPr/>
        <a:lstStyle/>
        <a:p>
          <a:r>
            <a:rPr lang="en-US" dirty="0"/>
            <a:t>Night</a:t>
          </a:r>
        </a:p>
      </dgm:t>
    </dgm:pt>
    <dgm:pt modelId="{B5311E5B-3A46-2142-9F32-3AADA7FE5A2E}" type="parTrans" cxnId="{8410725C-1616-8F4A-A0F7-AEB85062147F}">
      <dgm:prSet/>
      <dgm:spPr/>
      <dgm:t>
        <a:bodyPr/>
        <a:lstStyle/>
        <a:p>
          <a:endParaRPr lang="en-US" dirty="0"/>
        </a:p>
      </dgm:t>
    </dgm:pt>
    <dgm:pt modelId="{C5BC106D-573B-524A-A112-88EF1E230548}" type="sibTrans" cxnId="{8410725C-1616-8F4A-A0F7-AEB85062147F}">
      <dgm:prSet/>
      <dgm:spPr/>
      <dgm:t>
        <a:bodyPr/>
        <a:lstStyle/>
        <a:p>
          <a:endParaRPr lang="en-US"/>
        </a:p>
      </dgm:t>
    </dgm:pt>
    <dgm:pt modelId="{25A83220-967C-B44F-836C-5C75FD2675FD}">
      <dgm:prSet phldrT="[Text]"/>
      <dgm:spPr/>
      <dgm:t>
        <a:bodyPr/>
        <a:lstStyle/>
        <a:p>
          <a:r>
            <a:rPr lang="en-US" dirty="0"/>
            <a:t>CONES</a:t>
          </a:r>
        </a:p>
      </dgm:t>
    </dgm:pt>
    <dgm:pt modelId="{D20F1A32-F3B4-9349-B708-A3E0E23F35E1}" type="parTrans" cxnId="{BC4DE03D-4195-7B4F-9398-365BEB45FBA8}">
      <dgm:prSet/>
      <dgm:spPr/>
      <dgm:t>
        <a:bodyPr/>
        <a:lstStyle/>
        <a:p>
          <a:endParaRPr lang="en-US"/>
        </a:p>
      </dgm:t>
    </dgm:pt>
    <dgm:pt modelId="{7971D4AD-001C-AC4E-A738-27669485451B}" type="sibTrans" cxnId="{BC4DE03D-4195-7B4F-9398-365BEB45FBA8}">
      <dgm:prSet/>
      <dgm:spPr/>
      <dgm:t>
        <a:bodyPr/>
        <a:lstStyle/>
        <a:p>
          <a:endParaRPr lang="en-US"/>
        </a:p>
      </dgm:t>
    </dgm:pt>
    <dgm:pt modelId="{F454A46E-9219-9B4F-9014-3A0546590BD8}">
      <dgm:prSet phldrT="[Text]"/>
      <dgm:spPr/>
      <dgm:t>
        <a:bodyPr/>
        <a:lstStyle/>
        <a:p>
          <a:r>
            <a:rPr lang="en-US" dirty="0"/>
            <a:t>Photopic vision</a:t>
          </a:r>
        </a:p>
      </dgm:t>
    </dgm:pt>
    <dgm:pt modelId="{754424AC-59EE-F34B-A300-F4FAD6F74301}" type="parTrans" cxnId="{3E2BC10B-2D37-D348-859D-39CD1344C442}">
      <dgm:prSet/>
      <dgm:spPr/>
      <dgm:t>
        <a:bodyPr/>
        <a:lstStyle/>
        <a:p>
          <a:endParaRPr lang="en-US" dirty="0"/>
        </a:p>
      </dgm:t>
    </dgm:pt>
    <dgm:pt modelId="{149DFB2F-32BC-8848-BF81-07E9E941D9CD}" type="sibTrans" cxnId="{3E2BC10B-2D37-D348-859D-39CD1344C442}">
      <dgm:prSet/>
      <dgm:spPr/>
      <dgm:t>
        <a:bodyPr/>
        <a:lstStyle/>
        <a:p>
          <a:endParaRPr lang="en-US"/>
        </a:p>
      </dgm:t>
    </dgm:pt>
    <dgm:pt modelId="{3499DEAE-6F9E-E147-B7E8-28CB6F90D441}">
      <dgm:prSet phldrT="[Text]"/>
      <dgm:spPr/>
      <dgm:t>
        <a:bodyPr/>
        <a:lstStyle/>
        <a:p>
          <a:r>
            <a:rPr lang="en-US" dirty="0"/>
            <a:t>Day</a:t>
          </a:r>
        </a:p>
      </dgm:t>
    </dgm:pt>
    <dgm:pt modelId="{C9569BD0-C2D8-8941-BE93-3DAB05AB5D6E}" type="parTrans" cxnId="{A1290DF9-E92D-A948-A7A2-3E1CB4D3D9E3}">
      <dgm:prSet/>
      <dgm:spPr/>
      <dgm:t>
        <a:bodyPr/>
        <a:lstStyle/>
        <a:p>
          <a:endParaRPr lang="en-US" dirty="0"/>
        </a:p>
      </dgm:t>
    </dgm:pt>
    <dgm:pt modelId="{E4E03132-6176-3740-AA24-F8A029242D80}" type="sibTrans" cxnId="{A1290DF9-E92D-A948-A7A2-3E1CB4D3D9E3}">
      <dgm:prSet/>
      <dgm:spPr/>
      <dgm:t>
        <a:bodyPr/>
        <a:lstStyle/>
        <a:p>
          <a:endParaRPr lang="en-US"/>
        </a:p>
      </dgm:t>
    </dgm:pt>
    <dgm:pt modelId="{D584E2A6-CD67-7E40-8B3A-F5686636FF84}" type="pres">
      <dgm:prSet presAssocID="{54D84C00-5394-E944-BC22-649842674AE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626D4B4-BE22-FD4F-AE41-6D51F11BB1DE}" type="pres">
      <dgm:prSet presAssocID="{57532D03-7AE1-C249-9E9F-DF526041015B}" presName="root" presStyleCnt="0"/>
      <dgm:spPr/>
    </dgm:pt>
    <dgm:pt modelId="{AF5F419E-9355-6542-ABC8-036254986EF6}" type="pres">
      <dgm:prSet presAssocID="{57532D03-7AE1-C249-9E9F-DF526041015B}" presName="rootComposite" presStyleCnt="0"/>
      <dgm:spPr/>
    </dgm:pt>
    <dgm:pt modelId="{96C15A08-D824-F640-B4AD-660CA8C2C705}" type="pres">
      <dgm:prSet presAssocID="{57532D03-7AE1-C249-9E9F-DF526041015B}" presName="rootText" presStyleLbl="node1" presStyleIdx="0" presStyleCnt="2"/>
      <dgm:spPr/>
    </dgm:pt>
    <dgm:pt modelId="{07AD757A-887C-4D4D-B44B-70A287C2673E}" type="pres">
      <dgm:prSet presAssocID="{57532D03-7AE1-C249-9E9F-DF526041015B}" presName="rootConnector" presStyleLbl="node1" presStyleIdx="0" presStyleCnt="2"/>
      <dgm:spPr/>
    </dgm:pt>
    <dgm:pt modelId="{85E63F78-F862-154E-90E8-939E493FA101}" type="pres">
      <dgm:prSet presAssocID="{57532D03-7AE1-C249-9E9F-DF526041015B}" presName="childShape" presStyleCnt="0"/>
      <dgm:spPr/>
    </dgm:pt>
    <dgm:pt modelId="{73B678E5-2B1A-3E4C-9124-868F1D055D77}" type="pres">
      <dgm:prSet presAssocID="{4D3043BD-4E53-4A4B-9CAD-1752CBDC63B4}" presName="Name13" presStyleLbl="parChTrans1D2" presStyleIdx="0" presStyleCnt="4"/>
      <dgm:spPr/>
    </dgm:pt>
    <dgm:pt modelId="{8B18413C-C7EC-CB45-8E2A-0D6F5743CA3D}" type="pres">
      <dgm:prSet presAssocID="{1420EA60-C071-B841-BAEF-ED74626D362C}" presName="childText" presStyleLbl="bgAcc1" presStyleIdx="0" presStyleCnt="4">
        <dgm:presLayoutVars>
          <dgm:bulletEnabled val="1"/>
        </dgm:presLayoutVars>
      </dgm:prSet>
      <dgm:spPr/>
    </dgm:pt>
    <dgm:pt modelId="{CDBDB552-2D1C-3843-890A-BED7587B7A9C}" type="pres">
      <dgm:prSet presAssocID="{B5311E5B-3A46-2142-9F32-3AADA7FE5A2E}" presName="Name13" presStyleLbl="parChTrans1D2" presStyleIdx="1" presStyleCnt="4"/>
      <dgm:spPr/>
    </dgm:pt>
    <dgm:pt modelId="{AB8FAE37-7D04-704D-92CB-AFBE7D5B9D0F}" type="pres">
      <dgm:prSet presAssocID="{EC951FE4-9AF2-134E-BBD9-9D4B04AE911D}" presName="childText" presStyleLbl="bgAcc1" presStyleIdx="1" presStyleCnt="4">
        <dgm:presLayoutVars>
          <dgm:bulletEnabled val="1"/>
        </dgm:presLayoutVars>
      </dgm:prSet>
      <dgm:spPr/>
    </dgm:pt>
    <dgm:pt modelId="{AD51CA90-0AD9-C54C-9270-724A45BDE2F5}" type="pres">
      <dgm:prSet presAssocID="{25A83220-967C-B44F-836C-5C75FD2675FD}" presName="root" presStyleCnt="0"/>
      <dgm:spPr/>
    </dgm:pt>
    <dgm:pt modelId="{42A67CF5-EDE5-2140-BF85-73B1B080A2B2}" type="pres">
      <dgm:prSet presAssocID="{25A83220-967C-B44F-836C-5C75FD2675FD}" presName="rootComposite" presStyleCnt="0"/>
      <dgm:spPr/>
    </dgm:pt>
    <dgm:pt modelId="{BE054226-E75B-4347-9064-1E5AD0DCD899}" type="pres">
      <dgm:prSet presAssocID="{25A83220-967C-B44F-836C-5C75FD2675FD}" presName="rootText" presStyleLbl="node1" presStyleIdx="1" presStyleCnt="2"/>
      <dgm:spPr/>
    </dgm:pt>
    <dgm:pt modelId="{9AD4185C-0D28-B44D-B9FE-77B0F4A93496}" type="pres">
      <dgm:prSet presAssocID="{25A83220-967C-B44F-836C-5C75FD2675FD}" presName="rootConnector" presStyleLbl="node1" presStyleIdx="1" presStyleCnt="2"/>
      <dgm:spPr/>
    </dgm:pt>
    <dgm:pt modelId="{B40B606B-BF1C-C048-900F-5DDF57D0EFB4}" type="pres">
      <dgm:prSet presAssocID="{25A83220-967C-B44F-836C-5C75FD2675FD}" presName="childShape" presStyleCnt="0"/>
      <dgm:spPr/>
    </dgm:pt>
    <dgm:pt modelId="{AFFF3012-3DD6-F84B-B393-38DACA6739CC}" type="pres">
      <dgm:prSet presAssocID="{754424AC-59EE-F34B-A300-F4FAD6F74301}" presName="Name13" presStyleLbl="parChTrans1D2" presStyleIdx="2" presStyleCnt="4"/>
      <dgm:spPr/>
    </dgm:pt>
    <dgm:pt modelId="{4176831D-9CE2-0D4C-9CA5-1B469BFC3623}" type="pres">
      <dgm:prSet presAssocID="{F454A46E-9219-9B4F-9014-3A0546590BD8}" presName="childText" presStyleLbl="bgAcc1" presStyleIdx="2" presStyleCnt="4">
        <dgm:presLayoutVars>
          <dgm:bulletEnabled val="1"/>
        </dgm:presLayoutVars>
      </dgm:prSet>
      <dgm:spPr/>
    </dgm:pt>
    <dgm:pt modelId="{3EC49223-7D09-2D45-AE47-2368A048D966}" type="pres">
      <dgm:prSet presAssocID="{C9569BD0-C2D8-8941-BE93-3DAB05AB5D6E}" presName="Name13" presStyleLbl="parChTrans1D2" presStyleIdx="3" presStyleCnt="4"/>
      <dgm:spPr/>
    </dgm:pt>
    <dgm:pt modelId="{C64ABCF8-B357-5A43-B49D-E263E833026D}" type="pres">
      <dgm:prSet presAssocID="{3499DEAE-6F9E-E147-B7E8-28CB6F90D441}" presName="childText" presStyleLbl="bgAcc1" presStyleIdx="3" presStyleCnt="4">
        <dgm:presLayoutVars>
          <dgm:bulletEnabled val="1"/>
        </dgm:presLayoutVars>
      </dgm:prSet>
      <dgm:spPr/>
    </dgm:pt>
  </dgm:ptLst>
  <dgm:cxnLst>
    <dgm:cxn modelId="{F9EF6501-BE03-A942-8751-9048DF0E3222}" type="presOf" srcId="{57532D03-7AE1-C249-9E9F-DF526041015B}" destId="{07AD757A-887C-4D4D-B44B-70A287C2673E}" srcOrd="1" destOrd="0" presId="urn:microsoft.com/office/officeart/2005/8/layout/hierarchy3"/>
    <dgm:cxn modelId="{3E2BC10B-2D37-D348-859D-39CD1344C442}" srcId="{25A83220-967C-B44F-836C-5C75FD2675FD}" destId="{F454A46E-9219-9B4F-9014-3A0546590BD8}" srcOrd="0" destOrd="0" parTransId="{754424AC-59EE-F34B-A300-F4FAD6F74301}" sibTransId="{149DFB2F-32BC-8848-BF81-07E9E941D9CD}"/>
    <dgm:cxn modelId="{37614B11-6589-994F-8E83-3806F130C17E}" type="presOf" srcId="{57532D03-7AE1-C249-9E9F-DF526041015B}" destId="{96C15A08-D824-F640-B4AD-660CA8C2C705}" srcOrd="0" destOrd="0" presId="urn:microsoft.com/office/officeart/2005/8/layout/hierarchy3"/>
    <dgm:cxn modelId="{973AFC17-1AF7-8842-A987-C71824170095}" type="presOf" srcId="{EC951FE4-9AF2-134E-BBD9-9D4B04AE911D}" destId="{AB8FAE37-7D04-704D-92CB-AFBE7D5B9D0F}" srcOrd="0" destOrd="0" presId="urn:microsoft.com/office/officeart/2005/8/layout/hierarchy3"/>
    <dgm:cxn modelId="{DE42AB2E-9B97-284D-863B-D51CB5440F39}" type="presOf" srcId="{754424AC-59EE-F34B-A300-F4FAD6F74301}" destId="{AFFF3012-3DD6-F84B-B393-38DACA6739CC}" srcOrd="0" destOrd="0" presId="urn:microsoft.com/office/officeart/2005/8/layout/hierarchy3"/>
    <dgm:cxn modelId="{D4FB2F2F-31EB-8247-A975-0A81F9F3FA78}" type="presOf" srcId="{4D3043BD-4E53-4A4B-9CAD-1752CBDC63B4}" destId="{73B678E5-2B1A-3E4C-9124-868F1D055D77}" srcOrd="0" destOrd="0" presId="urn:microsoft.com/office/officeart/2005/8/layout/hierarchy3"/>
    <dgm:cxn modelId="{BC4DE03D-4195-7B4F-9398-365BEB45FBA8}" srcId="{54D84C00-5394-E944-BC22-649842674AE3}" destId="{25A83220-967C-B44F-836C-5C75FD2675FD}" srcOrd="1" destOrd="0" parTransId="{D20F1A32-F3B4-9349-B708-A3E0E23F35E1}" sibTransId="{7971D4AD-001C-AC4E-A738-27669485451B}"/>
    <dgm:cxn modelId="{069DE44F-66E3-234D-800F-8DEFE0B3E742}" srcId="{57532D03-7AE1-C249-9E9F-DF526041015B}" destId="{1420EA60-C071-B841-BAEF-ED74626D362C}" srcOrd="0" destOrd="0" parTransId="{4D3043BD-4E53-4A4B-9CAD-1752CBDC63B4}" sibTransId="{158FB92F-9867-5846-9B1E-915F39FB7475}"/>
    <dgm:cxn modelId="{8410725C-1616-8F4A-A0F7-AEB85062147F}" srcId="{57532D03-7AE1-C249-9E9F-DF526041015B}" destId="{EC951FE4-9AF2-134E-BBD9-9D4B04AE911D}" srcOrd="1" destOrd="0" parTransId="{B5311E5B-3A46-2142-9F32-3AADA7FE5A2E}" sibTransId="{C5BC106D-573B-524A-A112-88EF1E230548}"/>
    <dgm:cxn modelId="{A7BAA964-FF6A-6949-A766-E3D3B7A55456}" type="presOf" srcId="{3499DEAE-6F9E-E147-B7E8-28CB6F90D441}" destId="{C64ABCF8-B357-5A43-B49D-E263E833026D}" srcOrd="0" destOrd="0" presId="urn:microsoft.com/office/officeart/2005/8/layout/hierarchy3"/>
    <dgm:cxn modelId="{920F2F8F-78DF-8944-ACF8-DACDBC5A4778}" type="presOf" srcId="{25A83220-967C-B44F-836C-5C75FD2675FD}" destId="{BE054226-E75B-4347-9064-1E5AD0DCD899}" srcOrd="0" destOrd="0" presId="urn:microsoft.com/office/officeart/2005/8/layout/hierarchy3"/>
    <dgm:cxn modelId="{D1684DA4-F378-D74F-B1C6-001A66A7D99E}" type="presOf" srcId="{1420EA60-C071-B841-BAEF-ED74626D362C}" destId="{8B18413C-C7EC-CB45-8E2A-0D6F5743CA3D}" srcOrd="0" destOrd="0" presId="urn:microsoft.com/office/officeart/2005/8/layout/hierarchy3"/>
    <dgm:cxn modelId="{5E7221A5-1E64-A14E-B1E1-008064573D3B}" type="presOf" srcId="{54D84C00-5394-E944-BC22-649842674AE3}" destId="{D584E2A6-CD67-7E40-8B3A-F5686636FF84}" srcOrd="0" destOrd="0" presId="urn:microsoft.com/office/officeart/2005/8/layout/hierarchy3"/>
    <dgm:cxn modelId="{8054B8A8-0AB2-3544-8C6F-00D394B4851F}" type="presOf" srcId="{B5311E5B-3A46-2142-9F32-3AADA7FE5A2E}" destId="{CDBDB552-2D1C-3843-890A-BED7587B7A9C}" srcOrd="0" destOrd="0" presId="urn:microsoft.com/office/officeart/2005/8/layout/hierarchy3"/>
    <dgm:cxn modelId="{81A968AC-43E2-3B49-BD2E-A45212589E42}" type="presOf" srcId="{C9569BD0-C2D8-8941-BE93-3DAB05AB5D6E}" destId="{3EC49223-7D09-2D45-AE47-2368A048D966}" srcOrd="0" destOrd="0" presId="urn:microsoft.com/office/officeart/2005/8/layout/hierarchy3"/>
    <dgm:cxn modelId="{4FB112E6-47D1-D047-ABA2-1C1B761BA636}" srcId="{54D84C00-5394-E944-BC22-649842674AE3}" destId="{57532D03-7AE1-C249-9E9F-DF526041015B}" srcOrd="0" destOrd="0" parTransId="{DA5CF102-18E2-0E43-9010-07D4193B89E3}" sibTransId="{CD710D81-2DF1-F94F-8846-D4BDC0102C48}"/>
    <dgm:cxn modelId="{8C3608E8-EE55-EE4F-A598-27BE0B6EEF53}" type="presOf" srcId="{25A83220-967C-B44F-836C-5C75FD2675FD}" destId="{9AD4185C-0D28-B44D-B9FE-77B0F4A93496}" srcOrd="1" destOrd="0" presId="urn:microsoft.com/office/officeart/2005/8/layout/hierarchy3"/>
    <dgm:cxn modelId="{A1290DF9-E92D-A948-A7A2-3E1CB4D3D9E3}" srcId="{25A83220-967C-B44F-836C-5C75FD2675FD}" destId="{3499DEAE-6F9E-E147-B7E8-28CB6F90D441}" srcOrd="1" destOrd="0" parTransId="{C9569BD0-C2D8-8941-BE93-3DAB05AB5D6E}" sibTransId="{E4E03132-6176-3740-AA24-F8A029242D80}"/>
    <dgm:cxn modelId="{9F2B08FB-858E-7B46-93E6-650BFCCD8685}" type="presOf" srcId="{F454A46E-9219-9B4F-9014-3A0546590BD8}" destId="{4176831D-9CE2-0D4C-9CA5-1B469BFC3623}" srcOrd="0" destOrd="0" presId="urn:microsoft.com/office/officeart/2005/8/layout/hierarchy3"/>
    <dgm:cxn modelId="{C2F6ED82-E1FE-F64D-AD15-67A415C01377}" type="presParOf" srcId="{D584E2A6-CD67-7E40-8B3A-F5686636FF84}" destId="{9626D4B4-BE22-FD4F-AE41-6D51F11BB1DE}" srcOrd="0" destOrd="0" presId="urn:microsoft.com/office/officeart/2005/8/layout/hierarchy3"/>
    <dgm:cxn modelId="{C4647A5F-54CE-8148-AEC9-9743BB41A9EA}" type="presParOf" srcId="{9626D4B4-BE22-FD4F-AE41-6D51F11BB1DE}" destId="{AF5F419E-9355-6542-ABC8-036254986EF6}" srcOrd="0" destOrd="0" presId="urn:microsoft.com/office/officeart/2005/8/layout/hierarchy3"/>
    <dgm:cxn modelId="{36FEFF4A-143A-8246-8887-6D10406AD913}" type="presParOf" srcId="{AF5F419E-9355-6542-ABC8-036254986EF6}" destId="{96C15A08-D824-F640-B4AD-660CA8C2C705}" srcOrd="0" destOrd="0" presId="urn:microsoft.com/office/officeart/2005/8/layout/hierarchy3"/>
    <dgm:cxn modelId="{D44974BC-62D4-A645-AEB3-ACBFBF6531D7}" type="presParOf" srcId="{AF5F419E-9355-6542-ABC8-036254986EF6}" destId="{07AD757A-887C-4D4D-B44B-70A287C2673E}" srcOrd="1" destOrd="0" presId="urn:microsoft.com/office/officeart/2005/8/layout/hierarchy3"/>
    <dgm:cxn modelId="{2610668F-3183-584E-86CC-875516260F9C}" type="presParOf" srcId="{9626D4B4-BE22-FD4F-AE41-6D51F11BB1DE}" destId="{85E63F78-F862-154E-90E8-939E493FA101}" srcOrd="1" destOrd="0" presId="urn:microsoft.com/office/officeart/2005/8/layout/hierarchy3"/>
    <dgm:cxn modelId="{A6DFD14B-B2CE-4446-9145-24BB41C75A34}" type="presParOf" srcId="{85E63F78-F862-154E-90E8-939E493FA101}" destId="{73B678E5-2B1A-3E4C-9124-868F1D055D77}" srcOrd="0" destOrd="0" presId="urn:microsoft.com/office/officeart/2005/8/layout/hierarchy3"/>
    <dgm:cxn modelId="{77B34D74-CE84-D74C-B2CD-CDC2E99D6463}" type="presParOf" srcId="{85E63F78-F862-154E-90E8-939E493FA101}" destId="{8B18413C-C7EC-CB45-8E2A-0D6F5743CA3D}" srcOrd="1" destOrd="0" presId="urn:microsoft.com/office/officeart/2005/8/layout/hierarchy3"/>
    <dgm:cxn modelId="{B5061C10-48D3-294C-93C1-9AFB732E85DD}" type="presParOf" srcId="{85E63F78-F862-154E-90E8-939E493FA101}" destId="{CDBDB552-2D1C-3843-890A-BED7587B7A9C}" srcOrd="2" destOrd="0" presId="urn:microsoft.com/office/officeart/2005/8/layout/hierarchy3"/>
    <dgm:cxn modelId="{A9996B4A-38F1-4A4D-9C45-781777E2AE37}" type="presParOf" srcId="{85E63F78-F862-154E-90E8-939E493FA101}" destId="{AB8FAE37-7D04-704D-92CB-AFBE7D5B9D0F}" srcOrd="3" destOrd="0" presId="urn:microsoft.com/office/officeart/2005/8/layout/hierarchy3"/>
    <dgm:cxn modelId="{6DE50C4D-6B15-5742-95B8-C68914EF5596}" type="presParOf" srcId="{D584E2A6-CD67-7E40-8B3A-F5686636FF84}" destId="{AD51CA90-0AD9-C54C-9270-724A45BDE2F5}" srcOrd="1" destOrd="0" presId="urn:microsoft.com/office/officeart/2005/8/layout/hierarchy3"/>
    <dgm:cxn modelId="{47A15968-488F-1241-B039-ABA3C549B41E}" type="presParOf" srcId="{AD51CA90-0AD9-C54C-9270-724A45BDE2F5}" destId="{42A67CF5-EDE5-2140-BF85-73B1B080A2B2}" srcOrd="0" destOrd="0" presId="urn:microsoft.com/office/officeart/2005/8/layout/hierarchy3"/>
    <dgm:cxn modelId="{6E09CD59-5994-4240-B1C8-DBEB3A37441F}" type="presParOf" srcId="{42A67CF5-EDE5-2140-BF85-73B1B080A2B2}" destId="{BE054226-E75B-4347-9064-1E5AD0DCD899}" srcOrd="0" destOrd="0" presId="urn:microsoft.com/office/officeart/2005/8/layout/hierarchy3"/>
    <dgm:cxn modelId="{527AAB9D-E629-134C-BDA7-564EE2BA12EA}" type="presParOf" srcId="{42A67CF5-EDE5-2140-BF85-73B1B080A2B2}" destId="{9AD4185C-0D28-B44D-B9FE-77B0F4A93496}" srcOrd="1" destOrd="0" presId="urn:microsoft.com/office/officeart/2005/8/layout/hierarchy3"/>
    <dgm:cxn modelId="{B240B4FA-8AB1-F546-A426-5364951BB668}" type="presParOf" srcId="{AD51CA90-0AD9-C54C-9270-724A45BDE2F5}" destId="{B40B606B-BF1C-C048-900F-5DDF57D0EFB4}" srcOrd="1" destOrd="0" presId="urn:microsoft.com/office/officeart/2005/8/layout/hierarchy3"/>
    <dgm:cxn modelId="{413322BE-2FFC-B541-821A-4AF686B19145}" type="presParOf" srcId="{B40B606B-BF1C-C048-900F-5DDF57D0EFB4}" destId="{AFFF3012-3DD6-F84B-B393-38DACA6739CC}" srcOrd="0" destOrd="0" presId="urn:microsoft.com/office/officeart/2005/8/layout/hierarchy3"/>
    <dgm:cxn modelId="{D018F2EB-6A7B-814A-ACDD-F1432641EC64}" type="presParOf" srcId="{B40B606B-BF1C-C048-900F-5DDF57D0EFB4}" destId="{4176831D-9CE2-0D4C-9CA5-1B469BFC3623}" srcOrd="1" destOrd="0" presId="urn:microsoft.com/office/officeart/2005/8/layout/hierarchy3"/>
    <dgm:cxn modelId="{5705C121-E628-A541-8741-A0AFA46352D9}" type="presParOf" srcId="{B40B606B-BF1C-C048-900F-5DDF57D0EFB4}" destId="{3EC49223-7D09-2D45-AE47-2368A048D966}" srcOrd="2" destOrd="0" presId="urn:microsoft.com/office/officeart/2005/8/layout/hierarchy3"/>
    <dgm:cxn modelId="{DF6487A2-2679-6849-BCB7-659F25E40D0D}" type="presParOf" srcId="{B40B606B-BF1C-C048-900F-5DDF57D0EFB4}" destId="{C64ABCF8-B357-5A43-B49D-E263E833026D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DA47328-FD56-A844-93A8-C0679CCA0C20}" type="doc">
      <dgm:prSet loTypeId="urn:microsoft.com/office/officeart/2005/8/layout/orgChar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30C36E2-5BBC-EF43-AD57-5F4736146315}">
      <dgm:prSet phldrT="[Text]"/>
      <dgm:spPr/>
      <dgm:t>
        <a:bodyPr/>
        <a:lstStyle/>
        <a:p>
          <a:r>
            <a:rPr lang="en-US" dirty="0"/>
            <a:t>Ionizing Radiation</a:t>
          </a:r>
        </a:p>
      </dgm:t>
    </dgm:pt>
    <dgm:pt modelId="{8ABB963C-9CA2-7C49-8AEF-2309470431FD}" type="parTrans" cxnId="{ED04026E-2D25-9C41-A9A7-51D3552B0B0C}">
      <dgm:prSet/>
      <dgm:spPr/>
      <dgm:t>
        <a:bodyPr/>
        <a:lstStyle/>
        <a:p>
          <a:endParaRPr lang="en-US"/>
        </a:p>
      </dgm:t>
    </dgm:pt>
    <dgm:pt modelId="{01163CD6-6B21-2244-9CD1-7C7E3CAD671E}" type="sibTrans" cxnId="{ED04026E-2D25-9C41-A9A7-51D3552B0B0C}">
      <dgm:prSet/>
      <dgm:spPr/>
      <dgm:t>
        <a:bodyPr/>
        <a:lstStyle/>
        <a:p>
          <a:endParaRPr lang="en-US"/>
        </a:p>
      </dgm:t>
    </dgm:pt>
    <dgm:pt modelId="{24ED5DC3-3D87-4B42-98B7-11126FB97BCA}" type="asst">
      <dgm:prSet phldrT="[Text]"/>
      <dgm:spPr/>
      <dgm:t>
        <a:bodyPr/>
        <a:lstStyle/>
        <a:p>
          <a:r>
            <a:rPr lang="en-US" dirty="0"/>
            <a:t>EMR</a:t>
          </a:r>
        </a:p>
      </dgm:t>
    </dgm:pt>
    <dgm:pt modelId="{2B090257-3084-834F-AA78-403BA5BEA495}" type="parTrans" cxnId="{66EED116-DDA9-4F46-A235-BC97E2C2BD69}">
      <dgm:prSet/>
      <dgm:spPr/>
      <dgm:t>
        <a:bodyPr/>
        <a:lstStyle/>
        <a:p>
          <a:endParaRPr lang="en-US" dirty="0"/>
        </a:p>
      </dgm:t>
    </dgm:pt>
    <dgm:pt modelId="{7B10985E-A62F-8642-9EA0-D71436FDC2BE}" type="sibTrans" cxnId="{66EED116-DDA9-4F46-A235-BC97E2C2BD69}">
      <dgm:prSet/>
      <dgm:spPr/>
      <dgm:t>
        <a:bodyPr/>
        <a:lstStyle/>
        <a:p>
          <a:endParaRPr lang="en-US"/>
        </a:p>
      </dgm:t>
    </dgm:pt>
    <dgm:pt modelId="{75931AA1-4FC0-9E44-9335-F238AF345E6F}" type="asst">
      <dgm:prSet phldrT="[Text]"/>
      <dgm:spPr/>
      <dgm:t>
        <a:bodyPr/>
        <a:lstStyle/>
        <a:p>
          <a:r>
            <a:rPr lang="en-US"/>
            <a:t>PARTICULATE</a:t>
          </a:r>
          <a:endParaRPr lang="en-US" dirty="0"/>
        </a:p>
      </dgm:t>
    </dgm:pt>
    <dgm:pt modelId="{B3DF34DF-5AF8-CB49-B33F-818620BEDA87}" type="parTrans" cxnId="{7CDBF017-3E4B-DF45-A94D-3BD22C3DA277}">
      <dgm:prSet/>
      <dgm:spPr/>
      <dgm:t>
        <a:bodyPr/>
        <a:lstStyle/>
        <a:p>
          <a:endParaRPr lang="en-US" dirty="0"/>
        </a:p>
      </dgm:t>
    </dgm:pt>
    <dgm:pt modelId="{F966050F-063C-E24C-902F-96095EEB0C75}" type="sibTrans" cxnId="{7CDBF017-3E4B-DF45-A94D-3BD22C3DA277}">
      <dgm:prSet/>
      <dgm:spPr/>
      <dgm:t>
        <a:bodyPr/>
        <a:lstStyle/>
        <a:p>
          <a:endParaRPr lang="en-US"/>
        </a:p>
      </dgm:t>
    </dgm:pt>
    <dgm:pt modelId="{9E2F2477-3CE8-1646-967A-A58D040C6EB3}" type="asst">
      <dgm:prSet phldrT="[Text]"/>
      <dgm:spPr/>
      <dgm:t>
        <a:bodyPr/>
        <a:lstStyle/>
        <a:p>
          <a:r>
            <a:rPr lang="en-US" dirty="0"/>
            <a:t>Energy (No Mass)</a:t>
          </a:r>
        </a:p>
      </dgm:t>
    </dgm:pt>
    <dgm:pt modelId="{FAC2D287-8AD0-364F-885B-637B139EC709}" type="parTrans" cxnId="{B55AF797-45EE-254C-BD23-3F9AB0EAB266}">
      <dgm:prSet/>
      <dgm:spPr/>
      <dgm:t>
        <a:bodyPr/>
        <a:lstStyle/>
        <a:p>
          <a:endParaRPr lang="en-US" dirty="0"/>
        </a:p>
      </dgm:t>
    </dgm:pt>
    <dgm:pt modelId="{1FA552A0-4DA7-AD4C-B320-EB285CA04DA8}" type="sibTrans" cxnId="{B55AF797-45EE-254C-BD23-3F9AB0EAB266}">
      <dgm:prSet/>
      <dgm:spPr/>
      <dgm:t>
        <a:bodyPr/>
        <a:lstStyle/>
        <a:p>
          <a:endParaRPr lang="en-US"/>
        </a:p>
      </dgm:t>
    </dgm:pt>
    <dgm:pt modelId="{79895ABD-966D-D648-A64A-3AE3EDFC9AD7}" type="asst">
      <dgm:prSet phldrT="[Text]"/>
      <dgm:spPr/>
      <dgm:t>
        <a:bodyPr/>
        <a:lstStyle/>
        <a:p>
          <a:r>
            <a:rPr lang="en-US" dirty="0"/>
            <a:t>X-RAYS </a:t>
          </a:r>
        </a:p>
      </dgm:t>
    </dgm:pt>
    <dgm:pt modelId="{063C7371-D2D4-E24D-A1AE-68440E34C159}" type="parTrans" cxnId="{617D1644-7158-884E-B94E-BAD5C6EF9B79}">
      <dgm:prSet/>
      <dgm:spPr/>
      <dgm:t>
        <a:bodyPr/>
        <a:lstStyle/>
        <a:p>
          <a:endParaRPr lang="en-US" dirty="0"/>
        </a:p>
      </dgm:t>
    </dgm:pt>
    <dgm:pt modelId="{5BD9CE71-8042-3A48-B061-783CB678E52F}" type="sibTrans" cxnId="{617D1644-7158-884E-B94E-BAD5C6EF9B79}">
      <dgm:prSet/>
      <dgm:spPr/>
      <dgm:t>
        <a:bodyPr/>
        <a:lstStyle/>
        <a:p>
          <a:endParaRPr lang="en-US"/>
        </a:p>
      </dgm:t>
    </dgm:pt>
    <dgm:pt modelId="{4FA34AE7-D5C4-174D-9D48-D47BC196AD7A}" type="asst">
      <dgm:prSet phldrT="[Text]"/>
      <dgm:spPr/>
      <dgm:t>
        <a:bodyPr/>
        <a:lstStyle/>
        <a:p>
          <a:r>
            <a:rPr lang="en-US" dirty="0"/>
            <a:t>GAMMA</a:t>
          </a:r>
        </a:p>
      </dgm:t>
    </dgm:pt>
    <dgm:pt modelId="{B70B4F56-474C-1845-8FD0-F559209C3D3F}" type="parTrans" cxnId="{97CAAFA5-77E2-6E4D-9940-D12136E8B8AD}">
      <dgm:prSet/>
      <dgm:spPr/>
      <dgm:t>
        <a:bodyPr/>
        <a:lstStyle/>
        <a:p>
          <a:endParaRPr lang="en-US" dirty="0"/>
        </a:p>
      </dgm:t>
    </dgm:pt>
    <dgm:pt modelId="{12EB46F6-550D-3345-AA8C-9A65FF212DD6}" type="sibTrans" cxnId="{97CAAFA5-77E2-6E4D-9940-D12136E8B8AD}">
      <dgm:prSet/>
      <dgm:spPr/>
      <dgm:t>
        <a:bodyPr/>
        <a:lstStyle/>
        <a:p>
          <a:endParaRPr lang="en-US"/>
        </a:p>
      </dgm:t>
    </dgm:pt>
    <dgm:pt modelId="{C11A0B4E-FA09-A043-A92A-D2B0FBA87816}" type="asst">
      <dgm:prSet phldrT="[Text]"/>
      <dgm:spPr/>
      <dgm:t>
        <a:bodyPr/>
        <a:lstStyle/>
        <a:p>
          <a:r>
            <a:rPr lang="en-US" dirty="0"/>
            <a:t>BETA</a:t>
          </a:r>
        </a:p>
      </dgm:t>
    </dgm:pt>
    <dgm:pt modelId="{9E59768A-C027-5A4E-B52D-D2457DCBD119}" type="parTrans" cxnId="{54016CE7-F41A-C347-A4AC-7B937E242F02}">
      <dgm:prSet/>
      <dgm:spPr/>
      <dgm:t>
        <a:bodyPr/>
        <a:lstStyle/>
        <a:p>
          <a:endParaRPr lang="en-US" dirty="0"/>
        </a:p>
      </dgm:t>
    </dgm:pt>
    <dgm:pt modelId="{F590729D-A3BA-BA46-BBFA-985225F33F43}" type="sibTrans" cxnId="{54016CE7-F41A-C347-A4AC-7B937E242F02}">
      <dgm:prSet/>
      <dgm:spPr/>
      <dgm:t>
        <a:bodyPr/>
        <a:lstStyle/>
        <a:p>
          <a:endParaRPr lang="en-US"/>
        </a:p>
      </dgm:t>
    </dgm:pt>
    <dgm:pt modelId="{473F0793-6C5A-7A4B-A672-AA639DA25939}" type="asst">
      <dgm:prSet phldrT="[Text]"/>
      <dgm:spPr/>
      <dgm:t>
        <a:bodyPr/>
        <a:lstStyle/>
        <a:p>
          <a:r>
            <a:rPr lang="en-US" dirty="0"/>
            <a:t>ALPHA</a:t>
          </a:r>
        </a:p>
      </dgm:t>
    </dgm:pt>
    <dgm:pt modelId="{5F4245E4-DC2F-BA41-9B21-96537CDB45E6}" type="parTrans" cxnId="{0ECEA8AC-4C65-0447-A000-E6B30A555C92}">
      <dgm:prSet/>
      <dgm:spPr/>
      <dgm:t>
        <a:bodyPr/>
        <a:lstStyle/>
        <a:p>
          <a:endParaRPr lang="en-US" dirty="0"/>
        </a:p>
      </dgm:t>
    </dgm:pt>
    <dgm:pt modelId="{5E0F74D1-5BBC-0C4D-ACFC-D3E1A742216A}" type="sibTrans" cxnId="{0ECEA8AC-4C65-0447-A000-E6B30A555C92}">
      <dgm:prSet/>
      <dgm:spPr/>
      <dgm:t>
        <a:bodyPr/>
        <a:lstStyle/>
        <a:p>
          <a:endParaRPr lang="en-US"/>
        </a:p>
      </dgm:t>
    </dgm:pt>
    <dgm:pt modelId="{0847FDDA-D47D-CD43-828D-6EB164A63340}" type="pres">
      <dgm:prSet presAssocID="{9DA47328-FD56-A844-93A8-C0679CCA0C2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0973A5F-2134-A64E-8AAA-BD579031D38F}" type="pres">
      <dgm:prSet presAssocID="{F30C36E2-5BBC-EF43-AD57-5F4736146315}" presName="hierRoot1" presStyleCnt="0">
        <dgm:presLayoutVars>
          <dgm:hierBranch val="init"/>
        </dgm:presLayoutVars>
      </dgm:prSet>
      <dgm:spPr/>
    </dgm:pt>
    <dgm:pt modelId="{DEC4DCE1-E403-AF42-9EA1-AB3A1252C690}" type="pres">
      <dgm:prSet presAssocID="{F30C36E2-5BBC-EF43-AD57-5F4736146315}" presName="rootComposite1" presStyleCnt="0"/>
      <dgm:spPr/>
    </dgm:pt>
    <dgm:pt modelId="{9C26A257-5D98-FB44-8442-647D71170496}" type="pres">
      <dgm:prSet presAssocID="{F30C36E2-5BBC-EF43-AD57-5F4736146315}" presName="rootText1" presStyleLbl="node0" presStyleIdx="0" presStyleCnt="1">
        <dgm:presLayoutVars>
          <dgm:chPref val="3"/>
        </dgm:presLayoutVars>
      </dgm:prSet>
      <dgm:spPr/>
    </dgm:pt>
    <dgm:pt modelId="{A0BDC24F-E3E6-C447-B5A5-8EA15EE5BB12}" type="pres">
      <dgm:prSet presAssocID="{F30C36E2-5BBC-EF43-AD57-5F4736146315}" presName="rootConnector1" presStyleLbl="node1" presStyleIdx="0" presStyleCnt="0"/>
      <dgm:spPr/>
    </dgm:pt>
    <dgm:pt modelId="{BDD6CD1A-2BF4-1441-91A5-374890018DAD}" type="pres">
      <dgm:prSet presAssocID="{F30C36E2-5BBC-EF43-AD57-5F4736146315}" presName="hierChild2" presStyleCnt="0"/>
      <dgm:spPr/>
    </dgm:pt>
    <dgm:pt modelId="{F2A97282-57CC-7345-93C4-1F3A2D298CE4}" type="pres">
      <dgm:prSet presAssocID="{F30C36E2-5BBC-EF43-AD57-5F4736146315}" presName="hierChild3" presStyleCnt="0"/>
      <dgm:spPr/>
    </dgm:pt>
    <dgm:pt modelId="{2292CCEB-11FB-A24C-BCB9-059A2CE85F79}" type="pres">
      <dgm:prSet presAssocID="{2B090257-3084-834F-AA78-403BA5BEA495}" presName="Name111" presStyleLbl="parChTrans1D2" presStyleIdx="0" presStyleCnt="2"/>
      <dgm:spPr/>
    </dgm:pt>
    <dgm:pt modelId="{8C58F370-1045-504E-92C9-2638FE725A3D}" type="pres">
      <dgm:prSet presAssocID="{24ED5DC3-3D87-4B42-98B7-11126FB97BCA}" presName="hierRoot3" presStyleCnt="0">
        <dgm:presLayoutVars>
          <dgm:hierBranch val="init"/>
        </dgm:presLayoutVars>
      </dgm:prSet>
      <dgm:spPr/>
    </dgm:pt>
    <dgm:pt modelId="{90AA1282-24CF-CA4C-A06E-44AFE39954F6}" type="pres">
      <dgm:prSet presAssocID="{24ED5DC3-3D87-4B42-98B7-11126FB97BCA}" presName="rootComposite3" presStyleCnt="0"/>
      <dgm:spPr/>
    </dgm:pt>
    <dgm:pt modelId="{04D856E9-A40F-2941-8C08-3C6849F3224C}" type="pres">
      <dgm:prSet presAssocID="{24ED5DC3-3D87-4B42-98B7-11126FB97BCA}" presName="rootText3" presStyleLbl="asst1" presStyleIdx="0" presStyleCnt="7">
        <dgm:presLayoutVars>
          <dgm:chPref val="3"/>
        </dgm:presLayoutVars>
      </dgm:prSet>
      <dgm:spPr/>
    </dgm:pt>
    <dgm:pt modelId="{7F352F83-D05E-F248-853C-41509980F8CB}" type="pres">
      <dgm:prSet presAssocID="{24ED5DC3-3D87-4B42-98B7-11126FB97BCA}" presName="rootConnector3" presStyleLbl="asst1" presStyleIdx="0" presStyleCnt="7"/>
      <dgm:spPr/>
    </dgm:pt>
    <dgm:pt modelId="{DF561976-D907-514C-A587-ABC844F2155D}" type="pres">
      <dgm:prSet presAssocID="{24ED5DC3-3D87-4B42-98B7-11126FB97BCA}" presName="hierChild6" presStyleCnt="0"/>
      <dgm:spPr/>
    </dgm:pt>
    <dgm:pt modelId="{EEAE76B2-35A8-7342-A533-041C41254D67}" type="pres">
      <dgm:prSet presAssocID="{24ED5DC3-3D87-4B42-98B7-11126FB97BCA}" presName="hierChild7" presStyleCnt="0"/>
      <dgm:spPr/>
    </dgm:pt>
    <dgm:pt modelId="{95B63E25-5567-4744-912C-81B642A66F3E}" type="pres">
      <dgm:prSet presAssocID="{FAC2D287-8AD0-364F-885B-637B139EC709}" presName="Name111" presStyleLbl="parChTrans1D3" presStyleIdx="0" presStyleCnt="3"/>
      <dgm:spPr/>
    </dgm:pt>
    <dgm:pt modelId="{E9134108-9E01-5E4F-9AC8-F51F45416496}" type="pres">
      <dgm:prSet presAssocID="{9E2F2477-3CE8-1646-967A-A58D040C6EB3}" presName="hierRoot3" presStyleCnt="0">
        <dgm:presLayoutVars>
          <dgm:hierBranch val="init"/>
        </dgm:presLayoutVars>
      </dgm:prSet>
      <dgm:spPr/>
    </dgm:pt>
    <dgm:pt modelId="{FD81225F-7BCC-A541-A3ED-0DCE7865A208}" type="pres">
      <dgm:prSet presAssocID="{9E2F2477-3CE8-1646-967A-A58D040C6EB3}" presName="rootComposite3" presStyleCnt="0"/>
      <dgm:spPr/>
    </dgm:pt>
    <dgm:pt modelId="{26B84722-D018-0D43-A173-E0D49D8C24C1}" type="pres">
      <dgm:prSet presAssocID="{9E2F2477-3CE8-1646-967A-A58D040C6EB3}" presName="rootText3" presStyleLbl="asst1" presStyleIdx="1" presStyleCnt="7">
        <dgm:presLayoutVars>
          <dgm:chPref val="3"/>
        </dgm:presLayoutVars>
      </dgm:prSet>
      <dgm:spPr/>
    </dgm:pt>
    <dgm:pt modelId="{6ADEF228-4314-B841-AB81-ABC3C516028B}" type="pres">
      <dgm:prSet presAssocID="{9E2F2477-3CE8-1646-967A-A58D040C6EB3}" presName="rootConnector3" presStyleLbl="asst1" presStyleIdx="1" presStyleCnt="7"/>
      <dgm:spPr/>
    </dgm:pt>
    <dgm:pt modelId="{6538D8D4-4161-414D-A4A0-8E3F0585D542}" type="pres">
      <dgm:prSet presAssocID="{9E2F2477-3CE8-1646-967A-A58D040C6EB3}" presName="hierChild6" presStyleCnt="0"/>
      <dgm:spPr/>
    </dgm:pt>
    <dgm:pt modelId="{E283D221-4E1D-AE48-AD2E-0BD7BCE6F039}" type="pres">
      <dgm:prSet presAssocID="{9E2F2477-3CE8-1646-967A-A58D040C6EB3}" presName="hierChild7" presStyleCnt="0"/>
      <dgm:spPr/>
    </dgm:pt>
    <dgm:pt modelId="{E3511145-B9E2-B44D-ABD5-88D3EE29AA4E}" type="pres">
      <dgm:prSet presAssocID="{063C7371-D2D4-E24D-A1AE-68440E34C159}" presName="Name111" presStyleLbl="parChTrans1D4" presStyleIdx="0" presStyleCnt="2"/>
      <dgm:spPr/>
    </dgm:pt>
    <dgm:pt modelId="{994FD7EA-84BB-6D45-BC35-F731DCCC4DBE}" type="pres">
      <dgm:prSet presAssocID="{79895ABD-966D-D648-A64A-3AE3EDFC9AD7}" presName="hierRoot3" presStyleCnt="0">
        <dgm:presLayoutVars>
          <dgm:hierBranch val="init"/>
        </dgm:presLayoutVars>
      </dgm:prSet>
      <dgm:spPr/>
    </dgm:pt>
    <dgm:pt modelId="{E15EF902-9827-C243-AE92-2C41ED49A741}" type="pres">
      <dgm:prSet presAssocID="{79895ABD-966D-D648-A64A-3AE3EDFC9AD7}" presName="rootComposite3" presStyleCnt="0"/>
      <dgm:spPr/>
    </dgm:pt>
    <dgm:pt modelId="{6E90E597-0C86-874A-8295-85CEAC3CABCD}" type="pres">
      <dgm:prSet presAssocID="{79895ABD-966D-D648-A64A-3AE3EDFC9AD7}" presName="rootText3" presStyleLbl="asst1" presStyleIdx="2" presStyleCnt="7">
        <dgm:presLayoutVars>
          <dgm:chPref val="3"/>
        </dgm:presLayoutVars>
      </dgm:prSet>
      <dgm:spPr/>
    </dgm:pt>
    <dgm:pt modelId="{94F03FEC-799A-4448-8E91-46B5A1973A2A}" type="pres">
      <dgm:prSet presAssocID="{79895ABD-966D-D648-A64A-3AE3EDFC9AD7}" presName="rootConnector3" presStyleLbl="asst1" presStyleIdx="2" presStyleCnt="7"/>
      <dgm:spPr/>
    </dgm:pt>
    <dgm:pt modelId="{66812BC9-0DBF-164E-A33F-A7954306FEE6}" type="pres">
      <dgm:prSet presAssocID="{79895ABD-966D-D648-A64A-3AE3EDFC9AD7}" presName="hierChild6" presStyleCnt="0"/>
      <dgm:spPr/>
    </dgm:pt>
    <dgm:pt modelId="{ABCB1F71-B3A8-B048-8EDC-3F9AFCBA9D87}" type="pres">
      <dgm:prSet presAssocID="{79895ABD-966D-D648-A64A-3AE3EDFC9AD7}" presName="hierChild7" presStyleCnt="0"/>
      <dgm:spPr/>
    </dgm:pt>
    <dgm:pt modelId="{D345866C-53E8-B749-857D-CC12FA01AE5B}" type="pres">
      <dgm:prSet presAssocID="{B70B4F56-474C-1845-8FD0-F559209C3D3F}" presName="Name111" presStyleLbl="parChTrans1D4" presStyleIdx="1" presStyleCnt="2"/>
      <dgm:spPr/>
    </dgm:pt>
    <dgm:pt modelId="{06D93415-C849-AE41-BBBA-E7E252495675}" type="pres">
      <dgm:prSet presAssocID="{4FA34AE7-D5C4-174D-9D48-D47BC196AD7A}" presName="hierRoot3" presStyleCnt="0">
        <dgm:presLayoutVars>
          <dgm:hierBranch val="init"/>
        </dgm:presLayoutVars>
      </dgm:prSet>
      <dgm:spPr/>
    </dgm:pt>
    <dgm:pt modelId="{A689BE88-4756-F14F-96F6-20486CCE4B2A}" type="pres">
      <dgm:prSet presAssocID="{4FA34AE7-D5C4-174D-9D48-D47BC196AD7A}" presName="rootComposite3" presStyleCnt="0"/>
      <dgm:spPr/>
    </dgm:pt>
    <dgm:pt modelId="{09B3AC6A-F939-ED4A-A4E4-95E7494F8A74}" type="pres">
      <dgm:prSet presAssocID="{4FA34AE7-D5C4-174D-9D48-D47BC196AD7A}" presName="rootText3" presStyleLbl="asst1" presStyleIdx="3" presStyleCnt="7">
        <dgm:presLayoutVars>
          <dgm:chPref val="3"/>
        </dgm:presLayoutVars>
      </dgm:prSet>
      <dgm:spPr/>
    </dgm:pt>
    <dgm:pt modelId="{F0E4BED8-15E1-A74C-93D4-353EB57A1D3D}" type="pres">
      <dgm:prSet presAssocID="{4FA34AE7-D5C4-174D-9D48-D47BC196AD7A}" presName="rootConnector3" presStyleLbl="asst1" presStyleIdx="3" presStyleCnt="7"/>
      <dgm:spPr/>
    </dgm:pt>
    <dgm:pt modelId="{8B3388F3-FB15-3D43-8BF8-6F79EF16B190}" type="pres">
      <dgm:prSet presAssocID="{4FA34AE7-D5C4-174D-9D48-D47BC196AD7A}" presName="hierChild6" presStyleCnt="0"/>
      <dgm:spPr/>
    </dgm:pt>
    <dgm:pt modelId="{317AF7C5-33C6-DF4E-BC9A-A52DF8F2D831}" type="pres">
      <dgm:prSet presAssocID="{4FA34AE7-D5C4-174D-9D48-D47BC196AD7A}" presName="hierChild7" presStyleCnt="0"/>
      <dgm:spPr/>
    </dgm:pt>
    <dgm:pt modelId="{A65B9AB5-667C-8540-BCA1-306EA6744C47}" type="pres">
      <dgm:prSet presAssocID="{B3DF34DF-5AF8-CB49-B33F-818620BEDA87}" presName="Name111" presStyleLbl="parChTrans1D2" presStyleIdx="1" presStyleCnt="2"/>
      <dgm:spPr/>
    </dgm:pt>
    <dgm:pt modelId="{9754768A-620B-4249-A2D2-1C8C197F6877}" type="pres">
      <dgm:prSet presAssocID="{75931AA1-4FC0-9E44-9335-F238AF345E6F}" presName="hierRoot3" presStyleCnt="0">
        <dgm:presLayoutVars>
          <dgm:hierBranch val="init"/>
        </dgm:presLayoutVars>
      </dgm:prSet>
      <dgm:spPr/>
    </dgm:pt>
    <dgm:pt modelId="{7D7ECE1B-798D-0A4B-934C-4735296133E9}" type="pres">
      <dgm:prSet presAssocID="{75931AA1-4FC0-9E44-9335-F238AF345E6F}" presName="rootComposite3" presStyleCnt="0"/>
      <dgm:spPr/>
    </dgm:pt>
    <dgm:pt modelId="{B315533A-78E0-C045-9759-63011339A224}" type="pres">
      <dgm:prSet presAssocID="{75931AA1-4FC0-9E44-9335-F238AF345E6F}" presName="rootText3" presStyleLbl="asst1" presStyleIdx="4" presStyleCnt="7" custScaleX="164990">
        <dgm:presLayoutVars>
          <dgm:chPref val="3"/>
        </dgm:presLayoutVars>
      </dgm:prSet>
      <dgm:spPr/>
    </dgm:pt>
    <dgm:pt modelId="{A113DF1E-F902-264F-B527-39C76C9216FE}" type="pres">
      <dgm:prSet presAssocID="{75931AA1-4FC0-9E44-9335-F238AF345E6F}" presName="rootConnector3" presStyleLbl="asst1" presStyleIdx="4" presStyleCnt="7"/>
      <dgm:spPr/>
    </dgm:pt>
    <dgm:pt modelId="{C24C17FC-E34F-D249-B74C-1E90F269EE0F}" type="pres">
      <dgm:prSet presAssocID="{75931AA1-4FC0-9E44-9335-F238AF345E6F}" presName="hierChild6" presStyleCnt="0"/>
      <dgm:spPr/>
    </dgm:pt>
    <dgm:pt modelId="{1349E709-E91C-624F-BDC1-BB15F37148F3}" type="pres">
      <dgm:prSet presAssocID="{75931AA1-4FC0-9E44-9335-F238AF345E6F}" presName="hierChild7" presStyleCnt="0"/>
      <dgm:spPr/>
    </dgm:pt>
    <dgm:pt modelId="{6F76A382-077E-9F43-90F3-39A31A635750}" type="pres">
      <dgm:prSet presAssocID="{9E59768A-C027-5A4E-B52D-D2457DCBD119}" presName="Name111" presStyleLbl="parChTrans1D3" presStyleIdx="1" presStyleCnt="3"/>
      <dgm:spPr/>
    </dgm:pt>
    <dgm:pt modelId="{8EA8812D-925C-8543-BB47-3F38095301DD}" type="pres">
      <dgm:prSet presAssocID="{C11A0B4E-FA09-A043-A92A-D2B0FBA87816}" presName="hierRoot3" presStyleCnt="0">
        <dgm:presLayoutVars>
          <dgm:hierBranch val="init"/>
        </dgm:presLayoutVars>
      </dgm:prSet>
      <dgm:spPr/>
    </dgm:pt>
    <dgm:pt modelId="{7A21E789-21AD-CB45-AFEB-132D598D04EB}" type="pres">
      <dgm:prSet presAssocID="{C11A0B4E-FA09-A043-A92A-D2B0FBA87816}" presName="rootComposite3" presStyleCnt="0"/>
      <dgm:spPr/>
    </dgm:pt>
    <dgm:pt modelId="{BC6A42B2-D076-3449-BC5C-31AAAF6EDD03}" type="pres">
      <dgm:prSet presAssocID="{C11A0B4E-FA09-A043-A92A-D2B0FBA87816}" presName="rootText3" presStyleLbl="asst1" presStyleIdx="5" presStyleCnt="7">
        <dgm:presLayoutVars>
          <dgm:chPref val="3"/>
        </dgm:presLayoutVars>
      </dgm:prSet>
      <dgm:spPr/>
    </dgm:pt>
    <dgm:pt modelId="{E9D8E896-D496-6441-A06F-8167BA57C48D}" type="pres">
      <dgm:prSet presAssocID="{C11A0B4E-FA09-A043-A92A-D2B0FBA87816}" presName="rootConnector3" presStyleLbl="asst1" presStyleIdx="5" presStyleCnt="7"/>
      <dgm:spPr/>
    </dgm:pt>
    <dgm:pt modelId="{18979C34-3E9F-A141-A513-1A6C2CCDF75C}" type="pres">
      <dgm:prSet presAssocID="{C11A0B4E-FA09-A043-A92A-D2B0FBA87816}" presName="hierChild6" presStyleCnt="0"/>
      <dgm:spPr/>
    </dgm:pt>
    <dgm:pt modelId="{1969D19D-0394-CE47-9094-A4F51C82FBF5}" type="pres">
      <dgm:prSet presAssocID="{C11A0B4E-FA09-A043-A92A-D2B0FBA87816}" presName="hierChild7" presStyleCnt="0"/>
      <dgm:spPr/>
    </dgm:pt>
    <dgm:pt modelId="{5DC2A931-F62A-B34E-9E7F-DA7C4A2E4BC6}" type="pres">
      <dgm:prSet presAssocID="{5F4245E4-DC2F-BA41-9B21-96537CDB45E6}" presName="Name111" presStyleLbl="parChTrans1D3" presStyleIdx="2" presStyleCnt="3"/>
      <dgm:spPr/>
    </dgm:pt>
    <dgm:pt modelId="{9199EE00-141C-EF4B-893C-87000EBA4FF1}" type="pres">
      <dgm:prSet presAssocID="{473F0793-6C5A-7A4B-A672-AA639DA25939}" presName="hierRoot3" presStyleCnt="0">
        <dgm:presLayoutVars>
          <dgm:hierBranch val="init"/>
        </dgm:presLayoutVars>
      </dgm:prSet>
      <dgm:spPr/>
    </dgm:pt>
    <dgm:pt modelId="{7E221756-0683-1248-ABC8-374B03DE4613}" type="pres">
      <dgm:prSet presAssocID="{473F0793-6C5A-7A4B-A672-AA639DA25939}" presName="rootComposite3" presStyleCnt="0"/>
      <dgm:spPr/>
    </dgm:pt>
    <dgm:pt modelId="{079BD069-177E-4143-8F3B-D8F8F1C45991}" type="pres">
      <dgm:prSet presAssocID="{473F0793-6C5A-7A4B-A672-AA639DA25939}" presName="rootText3" presStyleLbl="asst1" presStyleIdx="6" presStyleCnt="7">
        <dgm:presLayoutVars>
          <dgm:chPref val="3"/>
        </dgm:presLayoutVars>
      </dgm:prSet>
      <dgm:spPr/>
    </dgm:pt>
    <dgm:pt modelId="{1FDD1462-5400-6E4C-8FA8-FE1B5A347675}" type="pres">
      <dgm:prSet presAssocID="{473F0793-6C5A-7A4B-A672-AA639DA25939}" presName="rootConnector3" presStyleLbl="asst1" presStyleIdx="6" presStyleCnt="7"/>
      <dgm:spPr/>
    </dgm:pt>
    <dgm:pt modelId="{CA1F4530-4823-CC4A-B2EB-5C5E7857E6C2}" type="pres">
      <dgm:prSet presAssocID="{473F0793-6C5A-7A4B-A672-AA639DA25939}" presName="hierChild6" presStyleCnt="0"/>
      <dgm:spPr/>
    </dgm:pt>
    <dgm:pt modelId="{490EC689-7E76-6C40-91EB-FED73E308F29}" type="pres">
      <dgm:prSet presAssocID="{473F0793-6C5A-7A4B-A672-AA639DA25939}" presName="hierChild7" presStyleCnt="0"/>
      <dgm:spPr/>
    </dgm:pt>
  </dgm:ptLst>
  <dgm:cxnLst>
    <dgm:cxn modelId="{6D906103-7077-AB43-8AD4-AC84185A2C7E}" type="presOf" srcId="{24ED5DC3-3D87-4B42-98B7-11126FB97BCA}" destId="{04D856E9-A40F-2941-8C08-3C6849F3224C}" srcOrd="0" destOrd="0" presId="urn:microsoft.com/office/officeart/2005/8/layout/orgChart1"/>
    <dgm:cxn modelId="{7F17B10A-5B38-CF44-8D63-0F30D8A72331}" type="presOf" srcId="{C11A0B4E-FA09-A043-A92A-D2B0FBA87816}" destId="{E9D8E896-D496-6441-A06F-8167BA57C48D}" srcOrd="1" destOrd="0" presId="urn:microsoft.com/office/officeart/2005/8/layout/orgChart1"/>
    <dgm:cxn modelId="{66EED116-DDA9-4F46-A235-BC97E2C2BD69}" srcId="{F30C36E2-5BBC-EF43-AD57-5F4736146315}" destId="{24ED5DC3-3D87-4B42-98B7-11126FB97BCA}" srcOrd="0" destOrd="0" parTransId="{2B090257-3084-834F-AA78-403BA5BEA495}" sibTransId="{7B10985E-A62F-8642-9EA0-D71436FDC2BE}"/>
    <dgm:cxn modelId="{55163717-5AE5-3846-9812-8336B48B713E}" type="presOf" srcId="{4FA34AE7-D5C4-174D-9D48-D47BC196AD7A}" destId="{09B3AC6A-F939-ED4A-A4E4-95E7494F8A74}" srcOrd="0" destOrd="0" presId="urn:microsoft.com/office/officeart/2005/8/layout/orgChart1"/>
    <dgm:cxn modelId="{7CDBF017-3E4B-DF45-A94D-3BD22C3DA277}" srcId="{F30C36E2-5BBC-EF43-AD57-5F4736146315}" destId="{75931AA1-4FC0-9E44-9335-F238AF345E6F}" srcOrd="1" destOrd="0" parTransId="{B3DF34DF-5AF8-CB49-B33F-818620BEDA87}" sibTransId="{F966050F-063C-E24C-902F-96095EEB0C75}"/>
    <dgm:cxn modelId="{56F6731F-4305-B140-8771-F2185CB6F444}" type="presOf" srcId="{5F4245E4-DC2F-BA41-9B21-96537CDB45E6}" destId="{5DC2A931-F62A-B34E-9E7F-DA7C4A2E4BC6}" srcOrd="0" destOrd="0" presId="urn:microsoft.com/office/officeart/2005/8/layout/orgChart1"/>
    <dgm:cxn modelId="{452BC633-413C-5D42-86EC-92A0A99149F1}" type="presOf" srcId="{473F0793-6C5A-7A4B-A672-AA639DA25939}" destId="{1FDD1462-5400-6E4C-8FA8-FE1B5A347675}" srcOrd="1" destOrd="0" presId="urn:microsoft.com/office/officeart/2005/8/layout/orgChart1"/>
    <dgm:cxn modelId="{AE449D40-CCBB-1245-813B-FF6FBC4AD605}" type="presOf" srcId="{75931AA1-4FC0-9E44-9335-F238AF345E6F}" destId="{B315533A-78E0-C045-9759-63011339A224}" srcOrd="0" destOrd="0" presId="urn:microsoft.com/office/officeart/2005/8/layout/orgChart1"/>
    <dgm:cxn modelId="{7DAD1943-3E8E-6749-BF1F-928F52D8DEB8}" type="presOf" srcId="{9DA47328-FD56-A844-93A8-C0679CCA0C20}" destId="{0847FDDA-D47D-CD43-828D-6EB164A63340}" srcOrd="0" destOrd="0" presId="urn:microsoft.com/office/officeart/2005/8/layout/orgChart1"/>
    <dgm:cxn modelId="{617D1644-7158-884E-B94E-BAD5C6EF9B79}" srcId="{9E2F2477-3CE8-1646-967A-A58D040C6EB3}" destId="{79895ABD-966D-D648-A64A-3AE3EDFC9AD7}" srcOrd="0" destOrd="0" parTransId="{063C7371-D2D4-E24D-A1AE-68440E34C159}" sibTransId="{5BD9CE71-8042-3A48-B061-783CB678E52F}"/>
    <dgm:cxn modelId="{ABC42A50-FDE1-8744-92A0-5CC0A554C269}" type="presOf" srcId="{24ED5DC3-3D87-4B42-98B7-11126FB97BCA}" destId="{7F352F83-D05E-F248-853C-41509980F8CB}" srcOrd="1" destOrd="0" presId="urn:microsoft.com/office/officeart/2005/8/layout/orgChart1"/>
    <dgm:cxn modelId="{6DCF9256-0C8C-1B42-8197-74C625A5D298}" type="presOf" srcId="{B70B4F56-474C-1845-8FD0-F559209C3D3F}" destId="{D345866C-53E8-B749-857D-CC12FA01AE5B}" srcOrd="0" destOrd="0" presId="urn:microsoft.com/office/officeart/2005/8/layout/orgChart1"/>
    <dgm:cxn modelId="{ED04026E-2D25-9C41-A9A7-51D3552B0B0C}" srcId="{9DA47328-FD56-A844-93A8-C0679CCA0C20}" destId="{F30C36E2-5BBC-EF43-AD57-5F4736146315}" srcOrd="0" destOrd="0" parTransId="{8ABB963C-9CA2-7C49-8AEF-2309470431FD}" sibTransId="{01163CD6-6B21-2244-9CD1-7C7E3CAD671E}"/>
    <dgm:cxn modelId="{F794526E-40DE-D84B-A270-690ACE42F41A}" type="presOf" srcId="{9E2F2477-3CE8-1646-967A-A58D040C6EB3}" destId="{6ADEF228-4314-B841-AB81-ABC3C516028B}" srcOrd="1" destOrd="0" presId="urn:microsoft.com/office/officeart/2005/8/layout/orgChart1"/>
    <dgm:cxn modelId="{A498797C-5A87-4F42-9EE5-AFD1FA3EBEF5}" type="presOf" srcId="{79895ABD-966D-D648-A64A-3AE3EDFC9AD7}" destId="{6E90E597-0C86-874A-8295-85CEAC3CABCD}" srcOrd="0" destOrd="0" presId="urn:microsoft.com/office/officeart/2005/8/layout/orgChart1"/>
    <dgm:cxn modelId="{65C2B07E-1C12-6243-967A-48803B7A8DE4}" type="presOf" srcId="{4FA34AE7-D5C4-174D-9D48-D47BC196AD7A}" destId="{F0E4BED8-15E1-A74C-93D4-353EB57A1D3D}" srcOrd="1" destOrd="0" presId="urn:microsoft.com/office/officeart/2005/8/layout/orgChart1"/>
    <dgm:cxn modelId="{97434E8C-57EC-3843-9737-B8919BCFB5D4}" type="presOf" srcId="{473F0793-6C5A-7A4B-A672-AA639DA25939}" destId="{079BD069-177E-4143-8F3B-D8F8F1C45991}" srcOrd="0" destOrd="0" presId="urn:microsoft.com/office/officeart/2005/8/layout/orgChart1"/>
    <dgm:cxn modelId="{B55AF797-45EE-254C-BD23-3F9AB0EAB266}" srcId="{24ED5DC3-3D87-4B42-98B7-11126FB97BCA}" destId="{9E2F2477-3CE8-1646-967A-A58D040C6EB3}" srcOrd="0" destOrd="0" parTransId="{FAC2D287-8AD0-364F-885B-637B139EC709}" sibTransId="{1FA552A0-4DA7-AD4C-B320-EB285CA04DA8}"/>
    <dgm:cxn modelId="{33D5989A-230A-DA41-AD97-FEF361AB7629}" type="presOf" srcId="{C11A0B4E-FA09-A043-A92A-D2B0FBA87816}" destId="{BC6A42B2-D076-3449-BC5C-31AAAF6EDD03}" srcOrd="0" destOrd="0" presId="urn:microsoft.com/office/officeart/2005/8/layout/orgChart1"/>
    <dgm:cxn modelId="{9041159C-4EED-7C4A-B03B-FA31182848EE}" type="presOf" srcId="{79895ABD-966D-D648-A64A-3AE3EDFC9AD7}" destId="{94F03FEC-799A-4448-8E91-46B5A1973A2A}" srcOrd="1" destOrd="0" presId="urn:microsoft.com/office/officeart/2005/8/layout/orgChart1"/>
    <dgm:cxn modelId="{9D6919A4-7BD6-9E44-87E1-2EB1771AE21C}" type="presOf" srcId="{75931AA1-4FC0-9E44-9335-F238AF345E6F}" destId="{A113DF1E-F902-264F-B527-39C76C9216FE}" srcOrd="1" destOrd="0" presId="urn:microsoft.com/office/officeart/2005/8/layout/orgChart1"/>
    <dgm:cxn modelId="{97CAAFA5-77E2-6E4D-9940-D12136E8B8AD}" srcId="{9E2F2477-3CE8-1646-967A-A58D040C6EB3}" destId="{4FA34AE7-D5C4-174D-9D48-D47BC196AD7A}" srcOrd="1" destOrd="0" parTransId="{B70B4F56-474C-1845-8FD0-F559209C3D3F}" sibTransId="{12EB46F6-550D-3345-AA8C-9A65FF212DD6}"/>
    <dgm:cxn modelId="{9671AFA7-3967-6E43-A0E4-DCF7C3AF9846}" type="presOf" srcId="{F30C36E2-5BBC-EF43-AD57-5F4736146315}" destId="{9C26A257-5D98-FB44-8442-647D71170496}" srcOrd="0" destOrd="0" presId="urn:microsoft.com/office/officeart/2005/8/layout/orgChart1"/>
    <dgm:cxn modelId="{0D9791A8-B699-714E-A572-45D010EDF0C4}" type="presOf" srcId="{9E59768A-C027-5A4E-B52D-D2457DCBD119}" destId="{6F76A382-077E-9F43-90F3-39A31A635750}" srcOrd="0" destOrd="0" presId="urn:microsoft.com/office/officeart/2005/8/layout/orgChart1"/>
    <dgm:cxn modelId="{0ECEA8AC-4C65-0447-A000-E6B30A555C92}" srcId="{75931AA1-4FC0-9E44-9335-F238AF345E6F}" destId="{473F0793-6C5A-7A4B-A672-AA639DA25939}" srcOrd="1" destOrd="0" parTransId="{5F4245E4-DC2F-BA41-9B21-96537CDB45E6}" sibTransId="{5E0F74D1-5BBC-0C4D-ACFC-D3E1A742216A}"/>
    <dgm:cxn modelId="{8D40C1BA-5B3F-634E-90EB-D43664ED0AA0}" type="presOf" srcId="{F30C36E2-5BBC-EF43-AD57-5F4736146315}" destId="{A0BDC24F-E3E6-C447-B5A5-8EA15EE5BB12}" srcOrd="1" destOrd="0" presId="urn:microsoft.com/office/officeart/2005/8/layout/orgChart1"/>
    <dgm:cxn modelId="{30B69ACA-6001-E843-B167-5ADAA61C9B84}" type="presOf" srcId="{063C7371-D2D4-E24D-A1AE-68440E34C159}" destId="{E3511145-B9E2-B44D-ABD5-88D3EE29AA4E}" srcOrd="0" destOrd="0" presId="urn:microsoft.com/office/officeart/2005/8/layout/orgChart1"/>
    <dgm:cxn modelId="{E96305E4-3D82-D247-8642-5DC00CC98D50}" type="presOf" srcId="{B3DF34DF-5AF8-CB49-B33F-818620BEDA87}" destId="{A65B9AB5-667C-8540-BCA1-306EA6744C47}" srcOrd="0" destOrd="0" presId="urn:microsoft.com/office/officeart/2005/8/layout/orgChart1"/>
    <dgm:cxn modelId="{7E0FBAE6-85DA-EC4B-8278-B1FD03D1A1BD}" type="presOf" srcId="{FAC2D287-8AD0-364F-885B-637B139EC709}" destId="{95B63E25-5567-4744-912C-81B642A66F3E}" srcOrd="0" destOrd="0" presId="urn:microsoft.com/office/officeart/2005/8/layout/orgChart1"/>
    <dgm:cxn modelId="{54016CE7-F41A-C347-A4AC-7B937E242F02}" srcId="{75931AA1-4FC0-9E44-9335-F238AF345E6F}" destId="{C11A0B4E-FA09-A043-A92A-D2B0FBA87816}" srcOrd="0" destOrd="0" parTransId="{9E59768A-C027-5A4E-B52D-D2457DCBD119}" sibTransId="{F590729D-A3BA-BA46-BBFA-985225F33F43}"/>
    <dgm:cxn modelId="{268599F0-B4A1-CB45-9C23-C851F63F4DF2}" type="presOf" srcId="{2B090257-3084-834F-AA78-403BA5BEA495}" destId="{2292CCEB-11FB-A24C-BCB9-059A2CE85F79}" srcOrd="0" destOrd="0" presId="urn:microsoft.com/office/officeart/2005/8/layout/orgChart1"/>
    <dgm:cxn modelId="{8A1E1DFD-4774-E14B-9552-2D9FCF00171B}" type="presOf" srcId="{9E2F2477-3CE8-1646-967A-A58D040C6EB3}" destId="{26B84722-D018-0D43-A173-E0D49D8C24C1}" srcOrd="0" destOrd="0" presId="urn:microsoft.com/office/officeart/2005/8/layout/orgChart1"/>
    <dgm:cxn modelId="{6B4B17B4-C302-DF41-84FE-6FF4A0524413}" type="presParOf" srcId="{0847FDDA-D47D-CD43-828D-6EB164A63340}" destId="{80973A5F-2134-A64E-8AAA-BD579031D38F}" srcOrd="0" destOrd="0" presId="urn:microsoft.com/office/officeart/2005/8/layout/orgChart1"/>
    <dgm:cxn modelId="{CD2A6436-CCE2-7342-B9B3-2759B976D903}" type="presParOf" srcId="{80973A5F-2134-A64E-8AAA-BD579031D38F}" destId="{DEC4DCE1-E403-AF42-9EA1-AB3A1252C690}" srcOrd="0" destOrd="0" presId="urn:microsoft.com/office/officeart/2005/8/layout/orgChart1"/>
    <dgm:cxn modelId="{FCF11A4F-ACA2-B74D-A251-7A809599597B}" type="presParOf" srcId="{DEC4DCE1-E403-AF42-9EA1-AB3A1252C690}" destId="{9C26A257-5D98-FB44-8442-647D71170496}" srcOrd="0" destOrd="0" presId="urn:microsoft.com/office/officeart/2005/8/layout/orgChart1"/>
    <dgm:cxn modelId="{7055D27A-A164-CE42-B5E9-D358C00073ED}" type="presParOf" srcId="{DEC4DCE1-E403-AF42-9EA1-AB3A1252C690}" destId="{A0BDC24F-E3E6-C447-B5A5-8EA15EE5BB12}" srcOrd="1" destOrd="0" presId="urn:microsoft.com/office/officeart/2005/8/layout/orgChart1"/>
    <dgm:cxn modelId="{D733DCC1-A67E-F746-ABA0-8DEDC7577D72}" type="presParOf" srcId="{80973A5F-2134-A64E-8AAA-BD579031D38F}" destId="{BDD6CD1A-2BF4-1441-91A5-374890018DAD}" srcOrd="1" destOrd="0" presId="urn:microsoft.com/office/officeart/2005/8/layout/orgChart1"/>
    <dgm:cxn modelId="{925D6F7B-6572-9F46-BD6A-A867BF6D39FA}" type="presParOf" srcId="{80973A5F-2134-A64E-8AAA-BD579031D38F}" destId="{F2A97282-57CC-7345-93C4-1F3A2D298CE4}" srcOrd="2" destOrd="0" presId="urn:microsoft.com/office/officeart/2005/8/layout/orgChart1"/>
    <dgm:cxn modelId="{9F43DD6F-D369-E145-9136-8B78EAD4312B}" type="presParOf" srcId="{F2A97282-57CC-7345-93C4-1F3A2D298CE4}" destId="{2292CCEB-11FB-A24C-BCB9-059A2CE85F79}" srcOrd="0" destOrd="0" presId="urn:microsoft.com/office/officeart/2005/8/layout/orgChart1"/>
    <dgm:cxn modelId="{01FE6EF1-9CEF-CE4C-8F35-30DC1E9A8754}" type="presParOf" srcId="{F2A97282-57CC-7345-93C4-1F3A2D298CE4}" destId="{8C58F370-1045-504E-92C9-2638FE725A3D}" srcOrd="1" destOrd="0" presId="urn:microsoft.com/office/officeart/2005/8/layout/orgChart1"/>
    <dgm:cxn modelId="{C6B3F275-D3B2-5848-B206-C72E1D9523E4}" type="presParOf" srcId="{8C58F370-1045-504E-92C9-2638FE725A3D}" destId="{90AA1282-24CF-CA4C-A06E-44AFE39954F6}" srcOrd="0" destOrd="0" presId="urn:microsoft.com/office/officeart/2005/8/layout/orgChart1"/>
    <dgm:cxn modelId="{A73B81C3-22C8-3A42-9CAD-1AE6BF090A45}" type="presParOf" srcId="{90AA1282-24CF-CA4C-A06E-44AFE39954F6}" destId="{04D856E9-A40F-2941-8C08-3C6849F3224C}" srcOrd="0" destOrd="0" presId="urn:microsoft.com/office/officeart/2005/8/layout/orgChart1"/>
    <dgm:cxn modelId="{2D12B3A2-72AC-0D4D-BC41-2FB985A3965E}" type="presParOf" srcId="{90AA1282-24CF-CA4C-A06E-44AFE39954F6}" destId="{7F352F83-D05E-F248-853C-41509980F8CB}" srcOrd="1" destOrd="0" presId="urn:microsoft.com/office/officeart/2005/8/layout/orgChart1"/>
    <dgm:cxn modelId="{370AE3D2-6E03-D64A-A743-3BF5C2BA1875}" type="presParOf" srcId="{8C58F370-1045-504E-92C9-2638FE725A3D}" destId="{DF561976-D907-514C-A587-ABC844F2155D}" srcOrd="1" destOrd="0" presId="urn:microsoft.com/office/officeart/2005/8/layout/orgChart1"/>
    <dgm:cxn modelId="{A51ED1F0-6FCC-6D48-A57D-9BA9D085F0B3}" type="presParOf" srcId="{8C58F370-1045-504E-92C9-2638FE725A3D}" destId="{EEAE76B2-35A8-7342-A533-041C41254D67}" srcOrd="2" destOrd="0" presId="urn:microsoft.com/office/officeart/2005/8/layout/orgChart1"/>
    <dgm:cxn modelId="{3B45E4CC-21E7-F144-90A5-7980BD0C63FA}" type="presParOf" srcId="{EEAE76B2-35A8-7342-A533-041C41254D67}" destId="{95B63E25-5567-4744-912C-81B642A66F3E}" srcOrd="0" destOrd="0" presId="urn:microsoft.com/office/officeart/2005/8/layout/orgChart1"/>
    <dgm:cxn modelId="{5A0B05AF-3D80-2A4E-B4B8-BBFF82570F9F}" type="presParOf" srcId="{EEAE76B2-35A8-7342-A533-041C41254D67}" destId="{E9134108-9E01-5E4F-9AC8-F51F45416496}" srcOrd="1" destOrd="0" presId="urn:microsoft.com/office/officeart/2005/8/layout/orgChart1"/>
    <dgm:cxn modelId="{AB51D0EE-6EFA-084B-A2B2-B6350E17E03E}" type="presParOf" srcId="{E9134108-9E01-5E4F-9AC8-F51F45416496}" destId="{FD81225F-7BCC-A541-A3ED-0DCE7865A208}" srcOrd="0" destOrd="0" presId="urn:microsoft.com/office/officeart/2005/8/layout/orgChart1"/>
    <dgm:cxn modelId="{CADB6161-31F9-194C-A099-E72BC75B0EA8}" type="presParOf" srcId="{FD81225F-7BCC-A541-A3ED-0DCE7865A208}" destId="{26B84722-D018-0D43-A173-E0D49D8C24C1}" srcOrd="0" destOrd="0" presId="urn:microsoft.com/office/officeart/2005/8/layout/orgChart1"/>
    <dgm:cxn modelId="{1F1BFE1F-D28C-904A-8907-4D59F0127FBA}" type="presParOf" srcId="{FD81225F-7BCC-A541-A3ED-0DCE7865A208}" destId="{6ADEF228-4314-B841-AB81-ABC3C516028B}" srcOrd="1" destOrd="0" presId="urn:microsoft.com/office/officeart/2005/8/layout/orgChart1"/>
    <dgm:cxn modelId="{365BE228-31CF-FA41-9472-987B04FEB983}" type="presParOf" srcId="{E9134108-9E01-5E4F-9AC8-F51F45416496}" destId="{6538D8D4-4161-414D-A4A0-8E3F0585D542}" srcOrd="1" destOrd="0" presId="urn:microsoft.com/office/officeart/2005/8/layout/orgChart1"/>
    <dgm:cxn modelId="{AB437B84-BE84-AC4D-BDB9-760D0B7E8C3E}" type="presParOf" srcId="{E9134108-9E01-5E4F-9AC8-F51F45416496}" destId="{E283D221-4E1D-AE48-AD2E-0BD7BCE6F039}" srcOrd="2" destOrd="0" presId="urn:microsoft.com/office/officeart/2005/8/layout/orgChart1"/>
    <dgm:cxn modelId="{AAACFCFD-1D83-7544-8DE6-DFA5BEBAD579}" type="presParOf" srcId="{E283D221-4E1D-AE48-AD2E-0BD7BCE6F039}" destId="{E3511145-B9E2-B44D-ABD5-88D3EE29AA4E}" srcOrd="0" destOrd="0" presId="urn:microsoft.com/office/officeart/2005/8/layout/orgChart1"/>
    <dgm:cxn modelId="{03C79E83-C85A-BD4A-A821-E4C33B7937E9}" type="presParOf" srcId="{E283D221-4E1D-AE48-AD2E-0BD7BCE6F039}" destId="{994FD7EA-84BB-6D45-BC35-F731DCCC4DBE}" srcOrd="1" destOrd="0" presId="urn:microsoft.com/office/officeart/2005/8/layout/orgChart1"/>
    <dgm:cxn modelId="{AF794040-8119-4D43-AE3B-DF3F5C9A1BF4}" type="presParOf" srcId="{994FD7EA-84BB-6D45-BC35-F731DCCC4DBE}" destId="{E15EF902-9827-C243-AE92-2C41ED49A741}" srcOrd="0" destOrd="0" presId="urn:microsoft.com/office/officeart/2005/8/layout/orgChart1"/>
    <dgm:cxn modelId="{7C7C0A28-998D-DD4C-A5D3-6B4B6F570C0A}" type="presParOf" srcId="{E15EF902-9827-C243-AE92-2C41ED49A741}" destId="{6E90E597-0C86-874A-8295-85CEAC3CABCD}" srcOrd="0" destOrd="0" presId="urn:microsoft.com/office/officeart/2005/8/layout/orgChart1"/>
    <dgm:cxn modelId="{EBDDB0E6-C9D6-844E-9A55-79A03D90DD5D}" type="presParOf" srcId="{E15EF902-9827-C243-AE92-2C41ED49A741}" destId="{94F03FEC-799A-4448-8E91-46B5A1973A2A}" srcOrd="1" destOrd="0" presId="urn:microsoft.com/office/officeart/2005/8/layout/orgChart1"/>
    <dgm:cxn modelId="{36A7DE9C-6170-8C42-A5C8-88DEC1EE1E94}" type="presParOf" srcId="{994FD7EA-84BB-6D45-BC35-F731DCCC4DBE}" destId="{66812BC9-0DBF-164E-A33F-A7954306FEE6}" srcOrd="1" destOrd="0" presId="urn:microsoft.com/office/officeart/2005/8/layout/orgChart1"/>
    <dgm:cxn modelId="{48264C6D-F096-E14B-B316-8CA2D0FBCE51}" type="presParOf" srcId="{994FD7EA-84BB-6D45-BC35-F731DCCC4DBE}" destId="{ABCB1F71-B3A8-B048-8EDC-3F9AFCBA9D87}" srcOrd="2" destOrd="0" presId="urn:microsoft.com/office/officeart/2005/8/layout/orgChart1"/>
    <dgm:cxn modelId="{9D6A4A22-D067-E24F-8681-9A12C939F7B8}" type="presParOf" srcId="{E283D221-4E1D-AE48-AD2E-0BD7BCE6F039}" destId="{D345866C-53E8-B749-857D-CC12FA01AE5B}" srcOrd="2" destOrd="0" presId="urn:microsoft.com/office/officeart/2005/8/layout/orgChart1"/>
    <dgm:cxn modelId="{F437EEB8-CAA2-C04A-8E78-5F3EEAE83D9E}" type="presParOf" srcId="{E283D221-4E1D-AE48-AD2E-0BD7BCE6F039}" destId="{06D93415-C849-AE41-BBBA-E7E252495675}" srcOrd="3" destOrd="0" presId="urn:microsoft.com/office/officeart/2005/8/layout/orgChart1"/>
    <dgm:cxn modelId="{311405C0-3FD2-7E46-AB51-BA2BA9F8F208}" type="presParOf" srcId="{06D93415-C849-AE41-BBBA-E7E252495675}" destId="{A689BE88-4756-F14F-96F6-20486CCE4B2A}" srcOrd="0" destOrd="0" presId="urn:microsoft.com/office/officeart/2005/8/layout/orgChart1"/>
    <dgm:cxn modelId="{E7B98F01-35CC-8542-B5DB-5FF0C045D6B4}" type="presParOf" srcId="{A689BE88-4756-F14F-96F6-20486CCE4B2A}" destId="{09B3AC6A-F939-ED4A-A4E4-95E7494F8A74}" srcOrd="0" destOrd="0" presId="urn:microsoft.com/office/officeart/2005/8/layout/orgChart1"/>
    <dgm:cxn modelId="{4AE6C018-72AC-4F4A-8198-1D752013BD50}" type="presParOf" srcId="{A689BE88-4756-F14F-96F6-20486CCE4B2A}" destId="{F0E4BED8-15E1-A74C-93D4-353EB57A1D3D}" srcOrd="1" destOrd="0" presId="urn:microsoft.com/office/officeart/2005/8/layout/orgChart1"/>
    <dgm:cxn modelId="{D718CC3B-A0ED-1E48-BEF3-6DE8790FCEBD}" type="presParOf" srcId="{06D93415-C849-AE41-BBBA-E7E252495675}" destId="{8B3388F3-FB15-3D43-8BF8-6F79EF16B190}" srcOrd="1" destOrd="0" presId="urn:microsoft.com/office/officeart/2005/8/layout/orgChart1"/>
    <dgm:cxn modelId="{3DA24BC6-4032-3846-A0C8-2242AE7811B4}" type="presParOf" srcId="{06D93415-C849-AE41-BBBA-E7E252495675}" destId="{317AF7C5-33C6-DF4E-BC9A-A52DF8F2D831}" srcOrd="2" destOrd="0" presId="urn:microsoft.com/office/officeart/2005/8/layout/orgChart1"/>
    <dgm:cxn modelId="{724445B6-40F3-9042-8E42-95065B1A3D0F}" type="presParOf" srcId="{F2A97282-57CC-7345-93C4-1F3A2D298CE4}" destId="{A65B9AB5-667C-8540-BCA1-306EA6744C47}" srcOrd="2" destOrd="0" presId="urn:microsoft.com/office/officeart/2005/8/layout/orgChart1"/>
    <dgm:cxn modelId="{3EA94056-7A6E-584A-972B-918EB7B93932}" type="presParOf" srcId="{F2A97282-57CC-7345-93C4-1F3A2D298CE4}" destId="{9754768A-620B-4249-A2D2-1C8C197F6877}" srcOrd="3" destOrd="0" presId="urn:microsoft.com/office/officeart/2005/8/layout/orgChart1"/>
    <dgm:cxn modelId="{703455C4-08AA-1C42-9813-E33D852C622A}" type="presParOf" srcId="{9754768A-620B-4249-A2D2-1C8C197F6877}" destId="{7D7ECE1B-798D-0A4B-934C-4735296133E9}" srcOrd="0" destOrd="0" presId="urn:microsoft.com/office/officeart/2005/8/layout/orgChart1"/>
    <dgm:cxn modelId="{C29F4EC7-2184-0C46-B5CD-790E6A36797F}" type="presParOf" srcId="{7D7ECE1B-798D-0A4B-934C-4735296133E9}" destId="{B315533A-78E0-C045-9759-63011339A224}" srcOrd="0" destOrd="0" presId="urn:microsoft.com/office/officeart/2005/8/layout/orgChart1"/>
    <dgm:cxn modelId="{81C43E8C-56A4-D84A-91D5-FA36A2D2BBA7}" type="presParOf" srcId="{7D7ECE1B-798D-0A4B-934C-4735296133E9}" destId="{A113DF1E-F902-264F-B527-39C76C9216FE}" srcOrd="1" destOrd="0" presId="urn:microsoft.com/office/officeart/2005/8/layout/orgChart1"/>
    <dgm:cxn modelId="{1370ABF1-3E48-AE42-A700-D8121A98A084}" type="presParOf" srcId="{9754768A-620B-4249-A2D2-1C8C197F6877}" destId="{C24C17FC-E34F-D249-B74C-1E90F269EE0F}" srcOrd="1" destOrd="0" presId="urn:microsoft.com/office/officeart/2005/8/layout/orgChart1"/>
    <dgm:cxn modelId="{42900C70-97D1-5C48-A10F-2B245090D9CD}" type="presParOf" srcId="{9754768A-620B-4249-A2D2-1C8C197F6877}" destId="{1349E709-E91C-624F-BDC1-BB15F37148F3}" srcOrd="2" destOrd="0" presId="urn:microsoft.com/office/officeart/2005/8/layout/orgChart1"/>
    <dgm:cxn modelId="{CF0F4074-4C4F-0A44-91E3-2C65B6539626}" type="presParOf" srcId="{1349E709-E91C-624F-BDC1-BB15F37148F3}" destId="{6F76A382-077E-9F43-90F3-39A31A635750}" srcOrd="0" destOrd="0" presId="urn:microsoft.com/office/officeart/2005/8/layout/orgChart1"/>
    <dgm:cxn modelId="{42637EA7-1697-DD41-8156-C387D170664D}" type="presParOf" srcId="{1349E709-E91C-624F-BDC1-BB15F37148F3}" destId="{8EA8812D-925C-8543-BB47-3F38095301DD}" srcOrd="1" destOrd="0" presId="urn:microsoft.com/office/officeart/2005/8/layout/orgChart1"/>
    <dgm:cxn modelId="{D8004EB9-7B3A-6A49-B5B3-E74FE7ECFFFD}" type="presParOf" srcId="{8EA8812D-925C-8543-BB47-3F38095301DD}" destId="{7A21E789-21AD-CB45-AFEB-132D598D04EB}" srcOrd="0" destOrd="0" presId="urn:microsoft.com/office/officeart/2005/8/layout/orgChart1"/>
    <dgm:cxn modelId="{76EDD8A2-7977-6142-929B-B72FBAEC0E60}" type="presParOf" srcId="{7A21E789-21AD-CB45-AFEB-132D598D04EB}" destId="{BC6A42B2-D076-3449-BC5C-31AAAF6EDD03}" srcOrd="0" destOrd="0" presId="urn:microsoft.com/office/officeart/2005/8/layout/orgChart1"/>
    <dgm:cxn modelId="{913D4862-A6B8-C04F-A738-DD6B279CAFF9}" type="presParOf" srcId="{7A21E789-21AD-CB45-AFEB-132D598D04EB}" destId="{E9D8E896-D496-6441-A06F-8167BA57C48D}" srcOrd="1" destOrd="0" presId="urn:microsoft.com/office/officeart/2005/8/layout/orgChart1"/>
    <dgm:cxn modelId="{517398C4-4374-8348-B760-AD99B65586EB}" type="presParOf" srcId="{8EA8812D-925C-8543-BB47-3F38095301DD}" destId="{18979C34-3E9F-A141-A513-1A6C2CCDF75C}" srcOrd="1" destOrd="0" presId="urn:microsoft.com/office/officeart/2005/8/layout/orgChart1"/>
    <dgm:cxn modelId="{B7B10C7C-0308-5042-A9E1-138E5BED9C0D}" type="presParOf" srcId="{8EA8812D-925C-8543-BB47-3F38095301DD}" destId="{1969D19D-0394-CE47-9094-A4F51C82FBF5}" srcOrd="2" destOrd="0" presId="urn:microsoft.com/office/officeart/2005/8/layout/orgChart1"/>
    <dgm:cxn modelId="{72B38F07-F82A-C940-8A6C-DA2E2422131D}" type="presParOf" srcId="{1349E709-E91C-624F-BDC1-BB15F37148F3}" destId="{5DC2A931-F62A-B34E-9E7F-DA7C4A2E4BC6}" srcOrd="2" destOrd="0" presId="urn:microsoft.com/office/officeart/2005/8/layout/orgChart1"/>
    <dgm:cxn modelId="{310E75A6-C49A-3643-8801-6A46033765AC}" type="presParOf" srcId="{1349E709-E91C-624F-BDC1-BB15F37148F3}" destId="{9199EE00-141C-EF4B-893C-87000EBA4FF1}" srcOrd="3" destOrd="0" presId="urn:microsoft.com/office/officeart/2005/8/layout/orgChart1"/>
    <dgm:cxn modelId="{2E79AC32-F141-CA42-AF6A-61B2B9323588}" type="presParOf" srcId="{9199EE00-141C-EF4B-893C-87000EBA4FF1}" destId="{7E221756-0683-1248-ABC8-374B03DE4613}" srcOrd="0" destOrd="0" presId="urn:microsoft.com/office/officeart/2005/8/layout/orgChart1"/>
    <dgm:cxn modelId="{4FA67358-9241-2144-8F24-57B950D2345F}" type="presParOf" srcId="{7E221756-0683-1248-ABC8-374B03DE4613}" destId="{079BD069-177E-4143-8F3B-D8F8F1C45991}" srcOrd="0" destOrd="0" presId="urn:microsoft.com/office/officeart/2005/8/layout/orgChart1"/>
    <dgm:cxn modelId="{B7DB195F-BC1F-874F-9A9C-CFB1D91A4D5F}" type="presParOf" srcId="{7E221756-0683-1248-ABC8-374B03DE4613}" destId="{1FDD1462-5400-6E4C-8FA8-FE1B5A347675}" srcOrd="1" destOrd="0" presId="urn:microsoft.com/office/officeart/2005/8/layout/orgChart1"/>
    <dgm:cxn modelId="{7FBC70D3-D11A-6747-AE6E-45B1C3D603CB}" type="presParOf" srcId="{9199EE00-141C-EF4B-893C-87000EBA4FF1}" destId="{CA1F4530-4823-CC4A-B2EB-5C5E7857E6C2}" srcOrd="1" destOrd="0" presId="urn:microsoft.com/office/officeart/2005/8/layout/orgChart1"/>
    <dgm:cxn modelId="{AC3A348F-B941-0D4C-81C8-5CDD983BDD18}" type="presParOf" srcId="{9199EE00-141C-EF4B-893C-87000EBA4FF1}" destId="{490EC689-7E76-6C40-91EB-FED73E308F2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C9580DF-FDAA-E648-9ED8-03D88E180743}" type="doc">
      <dgm:prSet loTypeId="urn:microsoft.com/office/officeart/2005/8/layout/orgChar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82F0FA-5FE1-E542-93D8-209BAE4B518E}">
      <dgm:prSet phldrT="[Text]"/>
      <dgm:spPr/>
      <dgm:t>
        <a:bodyPr/>
        <a:lstStyle/>
        <a:p>
          <a:r>
            <a:rPr lang="en-US" dirty="0"/>
            <a:t>TQA / TQM</a:t>
          </a:r>
        </a:p>
      </dgm:t>
    </dgm:pt>
    <dgm:pt modelId="{1B15E045-F75B-DB47-AB57-8EB41CF634DB}" type="parTrans" cxnId="{018314F3-59A2-0749-8EBB-A4D030B351D0}">
      <dgm:prSet/>
      <dgm:spPr/>
      <dgm:t>
        <a:bodyPr/>
        <a:lstStyle/>
        <a:p>
          <a:endParaRPr lang="en-US"/>
        </a:p>
      </dgm:t>
    </dgm:pt>
    <dgm:pt modelId="{3662DFDB-4780-E543-9C46-EFA6EBA1D92B}" type="sibTrans" cxnId="{018314F3-59A2-0749-8EBB-A4D030B351D0}">
      <dgm:prSet/>
      <dgm:spPr/>
      <dgm:t>
        <a:bodyPr/>
        <a:lstStyle/>
        <a:p>
          <a:endParaRPr lang="en-US"/>
        </a:p>
      </dgm:t>
    </dgm:pt>
    <dgm:pt modelId="{504F6D42-C2CE-284D-8BA3-D12D605BA60B}" type="asst">
      <dgm:prSet phldrT="[Text]"/>
      <dgm:spPr/>
      <dgm:t>
        <a:bodyPr/>
        <a:lstStyle/>
        <a:p>
          <a:r>
            <a:rPr lang="en-US" dirty="0"/>
            <a:t>QA</a:t>
          </a:r>
        </a:p>
      </dgm:t>
    </dgm:pt>
    <dgm:pt modelId="{D7262BD5-F227-7C42-9DA2-842B43E1A7A5}" type="parTrans" cxnId="{209D8B6A-3C97-9D41-9ACC-309309C6108F}">
      <dgm:prSet/>
      <dgm:spPr/>
      <dgm:t>
        <a:bodyPr/>
        <a:lstStyle/>
        <a:p>
          <a:endParaRPr lang="en-US" dirty="0"/>
        </a:p>
      </dgm:t>
    </dgm:pt>
    <dgm:pt modelId="{3887BBC7-4D13-7C48-814D-02B0B0C7FE3E}" type="sibTrans" cxnId="{209D8B6A-3C97-9D41-9ACC-309309C6108F}">
      <dgm:prSet/>
      <dgm:spPr/>
      <dgm:t>
        <a:bodyPr/>
        <a:lstStyle/>
        <a:p>
          <a:endParaRPr lang="en-US"/>
        </a:p>
      </dgm:t>
    </dgm:pt>
    <dgm:pt modelId="{41615EF7-827B-DA44-A178-025BAFD913B0}" type="asst">
      <dgm:prSet phldrT="[Text]"/>
      <dgm:spPr/>
      <dgm:t>
        <a:bodyPr/>
        <a:lstStyle/>
        <a:p>
          <a:r>
            <a:rPr lang="en-US" dirty="0"/>
            <a:t>QC</a:t>
          </a:r>
        </a:p>
      </dgm:t>
    </dgm:pt>
    <dgm:pt modelId="{4870DE33-E011-EE44-8B4D-FCFCA48607FE}" type="parTrans" cxnId="{A8D44076-3F20-DC44-BF17-736317032BCF}">
      <dgm:prSet/>
      <dgm:spPr/>
      <dgm:t>
        <a:bodyPr/>
        <a:lstStyle/>
        <a:p>
          <a:endParaRPr lang="en-US" dirty="0"/>
        </a:p>
      </dgm:t>
    </dgm:pt>
    <dgm:pt modelId="{3AB5CAE6-B521-504C-8EEC-60D1509359F6}" type="sibTrans" cxnId="{A8D44076-3F20-DC44-BF17-736317032BCF}">
      <dgm:prSet/>
      <dgm:spPr/>
      <dgm:t>
        <a:bodyPr/>
        <a:lstStyle/>
        <a:p>
          <a:endParaRPr lang="en-US"/>
        </a:p>
      </dgm:t>
    </dgm:pt>
    <dgm:pt modelId="{ECEB1D57-9C0D-A34F-A759-C41B057A3C3B}" type="asst">
      <dgm:prSet phldrT="[Text]"/>
      <dgm:spPr/>
      <dgm:t>
        <a:bodyPr/>
        <a:lstStyle/>
        <a:p>
          <a:r>
            <a:rPr lang="en-US" dirty="0"/>
            <a:t>People</a:t>
          </a:r>
        </a:p>
      </dgm:t>
    </dgm:pt>
    <dgm:pt modelId="{75E2EB8C-EBD4-164C-98D2-C9959C3D7A3F}" type="parTrans" cxnId="{22CA5AA8-71D9-614F-8BBA-67C30D3FAED7}">
      <dgm:prSet/>
      <dgm:spPr/>
      <dgm:t>
        <a:bodyPr/>
        <a:lstStyle/>
        <a:p>
          <a:endParaRPr lang="en-US" dirty="0"/>
        </a:p>
      </dgm:t>
    </dgm:pt>
    <dgm:pt modelId="{1212B64E-6ADA-8545-BB97-08A9549FA27B}" type="sibTrans" cxnId="{22CA5AA8-71D9-614F-8BBA-67C30D3FAED7}">
      <dgm:prSet/>
      <dgm:spPr/>
      <dgm:t>
        <a:bodyPr/>
        <a:lstStyle/>
        <a:p>
          <a:endParaRPr lang="en-US"/>
        </a:p>
      </dgm:t>
    </dgm:pt>
    <dgm:pt modelId="{1AB3909D-8597-A648-B899-835C8B0BCA1F}" type="asst">
      <dgm:prSet phldrT="[Text]"/>
      <dgm:spPr/>
      <dgm:t>
        <a:bodyPr/>
        <a:lstStyle/>
        <a:p>
          <a:r>
            <a:rPr lang="en-US" dirty="0"/>
            <a:t>Equipment</a:t>
          </a:r>
        </a:p>
      </dgm:t>
    </dgm:pt>
    <dgm:pt modelId="{E7BDC8D9-347A-5F48-BDB3-08F1273913C0}" type="parTrans" cxnId="{BCBFFB4E-7E9A-9847-A24D-B30EE2729E95}">
      <dgm:prSet/>
      <dgm:spPr/>
      <dgm:t>
        <a:bodyPr/>
        <a:lstStyle/>
        <a:p>
          <a:endParaRPr lang="en-US" dirty="0"/>
        </a:p>
      </dgm:t>
    </dgm:pt>
    <dgm:pt modelId="{B56204AA-1E7C-8C4D-881B-F8E9BE7CFA10}" type="sibTrans" cxnId="{BCBFFB4E-7E9A-9847-A24D-B30EE2729E95}">
      <dgm:prSet/>
      <dgm:spPr/>
      <dgm:t>
        <a:bodyPr/>
        <a:lstStyle/>
        <a:p>
          <a:endParaRPr lang="en-US"/>
        </a:p>
      </dgm:t>
    </dgm:pt>
    <dgm:pt modelId="{B8F095B4-FDAC-2744-A3DB-B36910006130}" type="pres">
      <dgm:prSet presAssocID="{2C9580DF-FDAA-E648-9ED8-03D88E18074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9974452-9FD3-A14D-9092-36954C79DAEC}" type="pres">
      <dgm:prSet presAssocID="{9082F0FA-5FE1-E542-93D8-209BAE4B518E}" presName="hierRoot1" presStyleCnt="0">
        <dgm:presLayoutVars>
          <dgm:hierBranch val="init"/>
        </dgm:presLayoutVars>
      </dgm:prSet>
      <dgm:spPr/>
    </dgm:pt>
    <dgm:pt modelId="{F4323E36-4D03-514C-99E4-A70B38224768}" type="pres">
      <dgm:prSet presAssocID="{9082F0FA-5FE1-E542-93D8-209BAE4B518E}" presName="rootComposite1" presStyleCnt="0"/>
      <dgm:spPr/>
    </dgm:pt>
    <dgm:pt modelId="{502DC5BE-FA09-384F-9C6E-E1DC7DD68613}" type="pres">
      <dgm:prSet presAssocID="{9082F0FA-5FE1-E542-93D8-209BAE4B518E}" presName="rootText1" presStyleLbl="node0" presStyleIdx="0" presStyleCnt="1">
        <dgm:presLayoutVars>
          <dgm:chPref val="3"/>
        </dgm:presLayoutVars>
      </dgm:prSet>
      <dgm:spPr/>
    </dgm:pt>
    <dgm:pt modelId="{C3657B3D-4A09-774C-9DB2-CDB9FBDC8D0D}" type="pres">
      <dgm:prSet presAssocID="{9082F0FA-5FE1-E542-93D8-209BAE4B518E}" presName="rootConnector1" presStyleLbl="node1" presStyleIdx="0" presStyleCnt="0"/>
      <dgm:spPr/>
    </dgm:pt>
    <dgm:pt modelId="{89D50C7B-E2BD-EF42-9DFA-1226ED6A86B9}" type="pres">
      <dgm:prSet presAssocID="{9082F0FA-5FE1-E542-93D8-209BAE4B518E}" presName="hierChild2" presStyleCnt="0"/>
      <dgm:spPr/>
    </dgm:pt>
    <dgm:pt modelId="{DC6510BB-5F95-6645-B11A-B8C1D1CEF73E}" type="pres">
      <dgm:prSet presAssocID="{9082F0FA-5FE1-E542-93D8-209BAE4B518E}" presName="hierChild3" presStyleCnt="0"/>
      <dgm:spPr/>
    </dgm:pt>
    <dgm:pt modelId="{D01969CE-DCE0-314C-9DD3-3C7E30D1DF86}" type="pres">
      <dgm:prSet presAssocID="{D7262BD5-F227-7C42-9DA2-842B43E1A7A5}" presName="Name111" presStyleLbl="parChTrans1D2" presStyleIdx="0" presStyleCnt="2"/>
      <dgm:spPr/>
    </dgm:pt>
    <dgm:pt modelId="{275BC648-4A5C-4E48-9999-7BF974868610}" type="pres">
      <dgm:prSet presAssocID="{504F6D42-C2CE-284D-8BA3-D12D605BA60B}" presName="hierRoot3" presStyleCnt="0">
        <dgm:presLayoutVars>
          <dgm:hierBranch val="init"/>
        </dgm:presLayoutVars>
      </dgm:prSet>
      <dgm:spPr/>
    </dgm:pt>
    <dgm:pt modelId="{AA3EFA37-326A-E74E-8D48-57FE347F6099}" type="pres">
      <dgm:prSet presAssocID="{504F6D42-C2CE-284D-8BA3-D12D605BA60B}" presName="rootComposite3" presStyleCnt="0"/>
      <dgm:spPr/>
    </dgm:pt>
    <dgm:pt modelId="{BB0CC773-953C-1E40-9FE9-6D0BDBD3F437}" type="pres">
      <dgm:prSet presAssocID="{504F6D42-C2CE-284D-8BA3-D12D605BA60B}" presName="rootText3" presStyleLbl="asst1" presStyleIdx="0" presStyleCnt="4">
        <dgm:presLayoutVars>
          <dgm:chPref val="3"/>
        </dgm:presLayoutVars>
      </dgm:prSet>
      <dgm:spPr/>
    </dgm:pt>
    <dgm:pt modelId="{B8D29C46-BE0F-7D46-9F80-509DD72C160F}" type="pres">
      <dgm:prSet presAssocID="{504F6D42-C2CE-284D-8BA3-D12D605BA60B}" presName="rootConnector3" presStyleLbl="asst1" presStyleIdx="0" presStyleCnt="4"/>
      <dgm:spPr/>
    </dgm:pt>
    <dgm:pt modelId="{007B588D-3A95-AE46-BE51-1FBC200628CD}" type="pres">
      <dgm:prSet presAssocID="{504F6D42-C2CE-284D-8BA3-D12D605BA60B}" presName="hierChild6" presStyleCnt="0"/>
      <dgm:spPr/>
    </dgm:pt>
    <dgm:pt modelId="{2AA43EAB-6D31-2B4E-B560-D1FA767F1E06}" type="pres">
      <dgm:prSet presAssocID="{504F6D42-C2CE-284D-8BA3-D12D605BA60B}" presName="hierChild7" presStyleCnt="0"/>
      <dgm:spPr/>
    </dgm:pt>
    <dgm:pt modelId="{4CF651F4-6632-DD4E-B84F-E4EB914C41B7}" type="pres">
      <dgm:prSet presAssocID="{75E2EB8C-EBD4-164C-98D2-C9959C3D7A3F}" presName="Name111" presStyleLbl="parChTrans1D3" presStyleIdx="0" presStyleCnt="2"/>
      <dgm:spPr/>
    </dgm:pt>
    <dgm:pt modelId="{FAEE002C-66A1-8A42-BCF1-D6A6804F5C1B}" type="pres">
      <dgm:prSet presAssocID="{ECEB1D57-9C0D-A34F-A759-C41B057A3C3B}" presName="hierRoot3" presStyleCnt="0">
        <dgm:presLayoutVars>
          <dgm:hierBranch val="init"/>
        </dgm:presLayoutVars>
      </dgm:prSet>
      <dgm:spPr/>
    </dgm:pt>
    <dgm:pt modelId="{78D5DC97-DC3F-6248-8337-7E7F0340A63D}" type="pres">
      <dgm:prSet presAssocID="{ECEB1D57-9C0D-A34F-A759-C41B057A3C3B}" presName="rootComposite3" presStyleCnt="0"/>
      <dgm:spPr/>
    </dgm:pt>
    <dgm:pt modelId="{06410A8E-AFEC-744C-9CFB-35CB69069634}" type="pres">
      <dgm:prSet presAssocID="{ECEB1D57-9C0D-A34F-A759-C41B057A3C3B}" presName="rootText3" presStyleLbl="asst1" presStyleIdx="1" presStyleCnt="4">
        <dgm:presLayoutVars>
          <dgm:chPref val="3"/>
        </dgm:presLayoutVars>
      </dgm:prSet>
      <dgm:spPr/>
    </dgm:pt>
    <dgm:pt modelId="{8488CBC7-F933-6A48-9E07-796A3A10B7C8}" type="pres">
      <dgm:prSet presAssocID="{ECEB1D57-9C0D-A34F-A759-C41B057A3C3B}" presName="rootConnector3" presStyleLbl="asst1" presStyleIdx="1" presStyleCnt="4"/>
      <dgm:spPr/>
    </dgm:pt>
    <dgm:pt modelId="{B9C30925-6174-4B44-948E-1096D71218AF}" type="pres">
      <dgm:prSet presAssocID="{ECEB1D57-9C0D-A34F-A759-C41B057A3C3B}" presName="hierChild6" presStyleCnt="0"/>
      <dgm:spPr/>
    </dgm:pt>
    <dgm:pt modelId="{35151914-EA96-F543-A5CE-6469FD1D77EB}" type="pres">
      <dgm:prSet presAssocID="{ECEB1D57-9C0D-A34F-A759-C41B057A3C3B}" presName="hierChild7" presStyleCnt="0"/>
      <dgm:spPr/>
    </dgm:pt>
    <dgm:pt modelId="{6B3954AC-4C48-FA43-AB8F-AF218360224C}" type="pres">
      <dgm:prSet presAssocID="{4870DE33-E011-EE44-8B4D-FCFCA48607FE}" presName="Name111" presStyleLbl="parChTrans1D2" presStyleIdx="1" presStyleCnt="2"/>
      <dgm:spPr/>
    </dgm:pt>
    <dgm:pt modelId="{537F6112-DECA-CD4F-BFE1-05755C68504A}" type="pres">
      <dgm:prSet presAssocID="{41615EF7-827B-DA44-A178-025BAFD913B0}" presName="hierRoot3" presStyleCnt="0">
        <dgm:presLayoutVars>
          <dgm:hierBranch val="init"/>
        </dgm:presLayoutVars>
      </dgm:prSet>
      <dgm:spPr/>
    </dgm:pt>
    <dgm:pt modelId="{A4B9BFDC-07EA-3F47-B6AD-2F3B6EEE9DCA}" type="pres">
      <dgm:prSet presAssocID="{41615EF7-827B-DA44-A178-025BAFD913B0}" presName="rootComposite3" presStyleCnt="0"/>
      <dgm:spPr/>
    </dgm:pt>
    <dgm:pt modelId="{1D6CE8C9-C34B-D54F-9EE5-3C3270D014EA}" type="pres">
      <dgm:prSet presAssocID="{41615EF7-827B-DA44-A178-025BAFD913B0}" presName="rootText3" presStyleLbl="asst1" presStyleIdx="2" presStyleCnt="4">
        <dgm:presLayoutVars>
          <dgm:chPref val="3"/>
        </dgm:presLayoutVars>
      </dgm:prSet>
      <dgm:spPr/>
    </dgm:pt>
    <dgm:pt modelId="{8CC66EF7-FE46-A844-99A3-5CE8747CCF5B}" type="pres">
      <dgm:prSet presAssocID="{41615EF7-827B-DA44-A178-025BAFD913B0}" presName="rootConnector3" presStyleLbl="asst1" presStyleIdx="2" presStyleCnt="4"/>
      <dgm:spPr/>
    </dgm:pt>
    <dgm:pt modelId="{D321DA69-F757-3D4E-885F-54CA4812A31D}" type="pres">
      <dgm:prSet presAssocID="{41615EF7-827B-DA44-A178-025BAFD913B0}" presName="hierChild6" presStyleCnt="0"/>
      <dgm:spPr/>
    </dgm:pt>
    <dgm:pt modelId="{F4F29169-73F0-B04B-A3F8-47C66AAA7B6B}" type="pres">
      <dgm:prSet presAssocID="{41615EF7-827B-DA44-A178-025BAFD913B0}" presName="hierChild7" presStyleCnt="0"/>
      <dgm:spPr/>
    </dgm:pt>
    <dgm:pt modelId="{9C7729A3-92D9-4B48-B032-3CA6BA57FBBD}" type="pres">
      <dgm:prSet presAssocID="{E7BDC8D9-347A-5F48-BDB3-08F1273913C0}" presName="Name111" presStyleLbl="parChTrans1D3" presStyleIdx="1" presStyleCnt="2"/>
      <dgm:spPr/>
    </dgm:pt>
    <dgm:pt modelId="{006073B4-A482-484D-B53F-71DBAEE90AAD}" type="pres">
      <dgm:prSet presAssocID="{1AB3909D-8597-A648-B899-835C8B0BCA1F}" presName="hierRoot3" presStyleCnt="0">
        <dgm:presLayoutVars>
          <dgm:hierBranch val="init"/>
        </dgm:presLayoutVars>
      </dgm:prSet>
      <dgm:spPr/>
    </dgm:pt>
    <dgm:pt modelId="{A8816564-9690-8B44-B9DF-EBE90B92607E}" type="pres">
      <dgm:prSet presAssocID="{1AB3909D-8597-A648-B899-835C8B0BCA1F}" presName="rootComposite3" presStyleCnt="0"/>
      <dgm:spPr/>
    </dgm:pt>
    <dgm:pt modelId="{ADBE8A49-9A16-5C41-A758-97B74CA6285D}" type="pres">
      <dgm:prSet presAssocID="{1AB3909D-8597-A648-B899-835C8B0BCA1F}" presName="rootText3" presStyleLbl="asst1" presStyleIdx="3" presStyleCnt="4">
        <dgm:presLayoutVars>
          <dgm:chPref val="3"/>
        </dgm:presLayoutVars>
      </dgm:prSet>
      <dgm:spPr/>
    </dgm:pt>
    <dgm:pt modelId="{265F8D4C-18C5-F242-9B9B-D2D3B1C2EE7C}" type="pres">
      <dgm:prSet presAssocID="{1AB3909D-8597-A648-B899-835C8B0BCA1F}" presName="rootConnector3" presStyleLbl="asst1" presStyleIdx="3" presStyleCnt="4"/>
      <dgm:spPr/>
    </dgm:pt>
    <dgm:pt modelId="{4C34BB75-3F1C-D14A-ACB3-46E39155B6AD}" type="pres">
      <dgm:prSet presAssocID="{1AB3909D-8597-A648-B899-835C8B0BCA1F}" presName="hierChild6" presStyleCnt="0"/>
      <dgm:spPr/>
    </dgm:pt>
    <dgm:pt modelId="{4872B218-D4EB-F947-94EE-728A73F8D82C}" type="pres">
      <dgm:prSet presAssocID="{1AB3909D-8597-A648-B899-835C8B0BCA1F}" presName="hierChild7" presStyleCnt="0"/>
      <dgm:spPr/>
    </dgm:pt>
  </dgm:ptLst>
  <dgm:cxnLst>
    <dgm:cxn modelId="{24EEC81E-06F7-F841-BB2D-324540C922D0}" type="presOf" srcId="{ECEB1D57-9C0D-A34F-A759-C41B057A3C3B}" destId="{8488CBC7-F933-6A48-9E07-796A3A10B7C8}" srcOrd="1" destOrd="0" presId="urn:microsoft.com/office/officeart/2005/8/layout/orgChart1"/>
    <dgm:cxn modelId="{01EA7735-2247-EB44-B878-74F281F0E6F6}" type="presOf" srcId="{ECEB1D57-9C0D-A34F-A759-C41B057A3C3B}" destId="{06410A8E-AFEC-744C-9CFB-35CB69069634}" srcOrd="0" destOrd="0" presId="urn:microsoft.com/office/officeart/2005/8/layout/orgChart1"/>
    <dgm:cxn modelId="{BCBFFB4E-7E9A-9847-A24D-B30EE2729E95}" srcId="{41615EF7-827B-DA44-A178-025BAFD913B0}" destId="{1AB3909D-8597-A648-B899-835C8B0BCA1F}" srcOrd="0" destOrd="0" parTransId="{E7BDC8D9-347A-5F48-BDB3-08F1273913C0}" sibTransId="{B56204AA-1E7C-8C4D-881B-F8E9BE7CFA10}"/>
    <dgm:cxn modelId="{5153605E-D263-3B4C-98D4-8BB71CDE3AF0}" type="presOf" srcId="{41615EF7-827B-DA44-A178-025BAFD913B0}" destId="{1D6CE8C9-C34B-D54F-9EE5-3C3270D014EA}" srcOrd="0" destOrd="0" presId="urn:microsoft.com/office/officeart/2005/8/layout/orgChart1"/>
    <dgm:cxn modelId="{209D8B6A-3C97-9D41-9ACC-309309C6108F}" srcId="{9082F0FA-5FE1-E542-93D8-209BAE4B518E}" destId="{504F6D42-C2CE-284D-8BA3-D12D605BA60B}" srcOrd="0" destOrd="0" parTransId="{D7262BD5-F227-7C42-9DA2-842B43E1A7A5}" sibTransId="{3887BBC7-4D13-7C48-814D-02B0B0C7FE3E}"/>
    <dgm:cxn modelId="{27C37C70-16ED-654A-A120-577D2DF0B96E}" type="presOf" srcId="{4870DE33-E011-EE44-8B4D-FCFCA48607FE}" destId="{6B3954AC-4C48-FA43-AB8F-AF218360224C}" srcOrd="0" destOrd="0" presId="urn:microsoft.com/office/officeart/2005/8/layout/orgChart1"/>
    <dgm:cxn modelId="{A8D44076-3F20-DC44-BF17-736317032BCF}" srcId="{9082F0FA-5FE1-E542-93D8-209BAE4B518E}" destId="{41615EF7-827B-DA44-A178-025BAFD913B0}" srcOrd="1" destOrd="0" parTransId="{4870DE33-E011-EE44-8B4D-FCFCA48607FE}" sibTransId="{3AB5CAE6-B521-504C-8EEC-60D1509359F6}"/>
    <dgm:cxn modelId="{4D5BDE83-8FEF-D641-BB75-914F6D8A9F2C}" type="presOf" srcId="{504F6D42-C2CE-284D-8BA3-D12D605BA60B}" destId="{B8D29C46-BE0F-7D46-9F80-509DD72C160F}" srcOrd="1" destOrd="0" presId="urn:microsoft.com/office/officeart/2005/8/layout/orgChart1"/>
    <dgm:cxn modelId="{706E7B84-AC0D-5447-BF14-AC58BDB42AF2}" type="presOf" srcId="{2C9580DF-FDAA-E648-9ED8-03D88E180743}" destId="{B8F095B4-FDAC-2744-A3DB-B36910006130}" srcOrd="0" destOrd="0" presId="urn:microsoft.com/office/officeart/2005/8/layout/orgChart1"/>
    <dgm:cxn modelId="{BA096591-B594-1644-973F-B476A7449189}" type="presOf" srcId="{41615EF7-827B-DA44-A178-025BAFD913B0}" destId="{8CC66EF7-FE46-A844-99A3-5CE8747CCF5B}" srcOrd="1" destOrd="0" presId="urn:microsoft.com/office/officeart/2005/8/layout/orgChart1"/>
    <dgm:cxn modelId="{22CA5AA8-71D9-614F-8BBA-67C30D3FAED7}" srcId="{504F6D42-C2CE-284D-8BA3-D12D605BA60B}" destId="{ECEB1D57-9C0D-A34F-A759-C41B057A3C3B}" srcOrd="0" destOrd="0" parTransId="{75E2EB8C-EBD4-164C-98D2-C9959C3D7A3F}" sibTransId="{1212B64E-6ADA-8545-BB97-08A9549FA27B}"/>
    <dgm:cxn modelId="{4708DFC0-83F9-4A4E-9293-543015BD1029}" type="presOf" srcId="{9082F0FA-5FE1-E542-93D8-209BAE4B518E}" destId="{502DC5BE-FA09-384F-9C6E-E1DC7DD68613}" srcOrd="0" destOrd="0" presId="urn:microsoft.com/office/officeart/2005/8/layout/orgChart1"/>
    <dgm:cxn modelId="{3B8948C8-A1D0-EF41-95F6-A3A78EF62B24}" type="presOf" srcId="{504F6D42-C2CE-284D-8BA3-D12D605BA60B}" destId="{BB0CC773-953C-1E40-9FE9-6D0BDBD3F437}" srcOrd="0" destOrd="0" presId="urn:microsoft.com/office/officeart/2005/8/layout/orgChart1"/>
    <dgm:cxn modelId="{DFCE71CA-68FD-C54F-AE01-1E95C0B6C119}" type="presOf" srcId="{E7BDC8D9-347A-5F48-BDB3-08F1273913C0}" destId="{9C7729A3-92D9-4B48-B032-3CA6BA57FBBD}" srcOrd="0" destOrd="0" presId="urn:microsoft.com/office/officeart/2005/8/layout/orgChart1"/>
    <dgm:cxn modelId="{F00146CE-6694-894E-BE8C-D4E020C64FFF}" type="presOf" srcId="{75E2EB8C-EBD4-164C-98D2-C9959C3D7A3F}" destId="{4CF651F4-6632-DD4E-B84F-E4EB914C41B7}" srcOrd="0" destOrd="0" presId="urn:microsoft.com/office/officeart/2005/8/layout/orgChart1"/>
    <dgm:cxn modelId="{35AFCFDE-F67B-AE4B-B5BD-0A19BF505823}" type="presOf" srcId="{9082F0FA-5FE1-E542-93D8-209BAE4B518E}" destId="{C3657B3D-4A09-774C-9DB2-CDB9FBDC8D0D}" srcOrd="1" destOrd="0" presId="urn:microsoft.com/office/officeart/2005/8/layout/orgChart1"/>
    <dgm:cxn modelId="{9DFDF2E5-77A1-7446-B8A9-EBBBD175E04B}" type="presOf" srcId="{1AB3909D-8597-A648-B899-835C8B0BCA1F}" destId="{ADBE8A49-9A16-5C41-A758-97B74CA6285D}" srcOrd="0" destOrd="0" presId="urn:microsoft.com/office/officeart/2005/8/layout/orgChart1"/>
    <dgm:cxn modelId="{4946F2F2-C495-3A4D-A0B8-38B66644C6C8}" type="presOf" srcId="{1AB3909D-8597-A648-B899-835C8B0BCA1F}" destId="{265F8D4C-18C5-F242-9B9B-D2D3B1C2EE7C}" srcOrd="1" destOrd="0" presId="urn:microsoft.com/office/officeart/2005/8/layout/orgChart1"/>
    <dgm:cxn modelId="{018314F3-59A2-0749-8EBB-A4D030B351D0}" srcId="{2C9580DF-FDAA-E648-9ED8-03D88E180743}" destId="{9082F0FA-5FE1-E542-93D8-209BAE4B518E}" srcOrd="0" destOrd="0" parTransId="{1B15E045-F75B-DB47-AB57-8EB41CF634DB}" sibTransId="{3662DFDB-4780-E543-9C46-EFA6EBA1D92B}"/>
    <dgm:cxn modelId="{915B7CFC-C3C9-E94A-9487-7E5839C87682}" type="presOf" srcId="{D7262BD5-F227-7C42-9DA2-842B43E1A7A5}" destId="{D01969CE-DCE0-314C-9DD3-3C7E30D1DF86}" srcOrd="0" destOrd="0" presId="urn:microsoft.com/office/officeart/2005/8/layout/orgChart1"/>
    <dgm:cxn modelId="{8B8C8360-5E6B-634C-A3F6-07109205CDE9}" type="presParOf" srcId="{B8F095B4-FDAC-2744-A3DB-B36910006130}" destId="{19974452-9FD3-A14D-9092-36954C79DAEC}" srcOrd="0" destOrd="0" presId="urn:microsoft.com/office/officeart/2005/8/layout/orgChart1"/>
    <dgm:cxn modelId="{931EAA39-0EEE-AF4A-9095-3C642AA2545D}" type="presParOf" srcId="{19974452-9FD3-A14D-9092-36954C79DAEC}" destId="{F4323E36-4D03-514C-99E4-A70B38224768}" srcOrd="0" destOrd="0" presId="urn:microsoft.com/office/officeart/2005/8/layout/orgChart1"/>
    <dgm:cxn modelId="{21B7C9F8-3180-F347-B8BC-1BACE16A77E1}" type="presParOf" srcId="{F4323E36-4D03-514C-99E4-A70B38224768}" destId="{502DC5BE-FA09-384F-9C6E-E1DC7DD68613}" srcOrd="0" destOrd="0" presId="urn:microsoft.com/office/officeart/2005/8/layout/orgChart1"/>
    <dgm:cxn modelId="{66C0C2DA-F236-9A45-AD75-2385A0AE312A}" type="presParOf" srcId="{F4323E36-4D03-514C-99E4-A70B38224768}" destId="{C3657B3D-4A09-774C-9DB2-CDB9FBDC8D0D}" srcOrd="1" destOrd="0" presId="urn:microsoft.com/office/officeart/2005/8/layout/orgChart1"/>
    <dgm:cxn modelId="{FA04DC93-9541-8C46-821E-F2B2BF9BFEE1}" type="presParOf" srcId="{19974452-9FD3-A14D-9092-36954C79DAEC}" destId="{89D50C7B-E2BD-EF42-9DFA-1226ED6A86B9}" srcOrd="1" destOrd="0" presId="urn:microsoft.com/office/officeart/2005/8/layout/orgChart1"/>
    <dgm:cxn modelId="{0894244C-0D04-0443-A2F8-6702AB219561}" type="presParOf" srcId="{19974452-9FD3-A14D-9092-36954C79DAEC}" destId="{DC6510BB-5F95-6645-B11A-B8C1D1CEF73E}" srcOrd="2" destOrd="0" presId="urn:microsoft.com/office/officeart/2005/8/layout/orgChart1"/>
    <dgm:cxn modelId="{C8410592-93D0-784A-AAC7-F62B28A3A8ED}" type="presParOf" srcId="{DC6510BB-5F95-6645-B11A-B8C1D1CEF73E}" destId="{D01969CE-DCE0-314C-9DD3-3C7E30D1DF86}" srcOrd="0" destOrd="0" presId="urn:microsoft.com/office/officeart/2005/8/layout/orgChart1"/>
    <dgm:cxn modelId="{0400EC93-C044-5C49-9671-923D2038A004}" type="presParOf" srcId="{DC6510BB-5F95-6645-B11A-B8C1D1CEF73E}" destId="{275BC648-4A5C-4E48-9999-7BF974868610}" srcOrd="1" destOrd="0" presId="urn:microsoft.com/office/officeart/2005/8/layout/orgChart1"/>
    <dgm:cxn modelId="{D23E3F2D-E437-974C-891E-CCB13C5E6FE9}" type="presParOf" srcId="{275BC648-4A5C-4E48-9999-7BF974868610}" destId="{AA3EFA37-326A-E74E-8D48-57FE347F6099}" srcOrd="0" destOrd="0" presId="urn:microsoft.com/office/officeart/2005/8/layout/orgChart1"/>
    <dgm:cxn modelId="{BFE8ACC1-7DD4-D34C-9F06-8233BD1CEC5A}" type="presParOf" srcId="{AA3EFA37-326A-E74E-8D48-57FE347F6099}" destId="{BB0CC773-953C-1E40-9FE9-6D0BDBD3F437}" srcOrd="0" destOrd="0" presId="urn:microsoft.com/office/officeart/2005/8/layout/orgChart1"/>
    <dgm:cxn modelId="{929BA092-F416-9D4C-96DE-1F05D71C4563}" type="presParOf" srcId="{AA3EFA37-326A-E74E-8D48-57FE347F6099}" destId="{B8D29C46-BE0F-7D46-9F80-509DD72C160F}" srcOrd="1" destOrd="0" presId="urn:microsoft.com/office/officeart/2005/8/layout/orgChart1"/>
    <dgm:cxn modelId="{47D5616D-8EB4-5A48-86EC-1CAE63EECAA9}" type="presParOf" srcId="{275BC648-4A5C-4E48-9999-7BF974868610}" destId="{007B588D-3A95-AE46-BE51-1FBC200628CD}" srcOrd="1" destOrd="0" presId="urn:microsoft.com/office/officeart/2005/8/layout/orgChart1"/>
    <dgm:cxn modelId="{E93CF82B-76E4-254E-AFAB-D4AB447EB44C}" type="presParOf" srcId="{275BC648-4A5C-4E48-9999-7BF974868610}" destId="{2AA43EAB-6D31-2B4E-B560-D1FA767F1E06}" srcOrd="2" destOrd="0" presId="urn:microsoft.com/office/officeart/2005/8/layout/orgChart1"/>
    <dgm:cxn modelId="{AFF34E3D-C940-A642-A88A-0FF71D5D13C7}" type="presParOf" srcId="{2AA43EAB-6D31-2B4E-B560-D1FA767F1E06}" destId="{4CF651F4-6632-DD4E-B84F-E4EB914C41B7}" srcOrd="0" destOrd="0" presId="urn:microsoft.com/office/officeart/2005/8/layout/orgChart1"/>
    <dgm:cxn modelId="{48D69D45-2096-1C40-B82E-DC91E3BA5758}" type="presParOf" srcId="{2AA43EAB-6D31-2B4E-B560-D1FA767F1E06}" destId="{FAEE002C-66A1-8A42-BCF1-D6A6804F5C1B}" srcOrd="1" destOrd="0" presId="urn:microsoft.com/office/officeart/2005/8/layout/orgChart1"/>
    <dgm:cxn modelId="{62B19D88-32A7-8945-8C79-7B8274DCCD7F}" type="presParOf" srcId="{FAEE002C-66A1-8A42-BCF1-D6A6804F5C1B}" destId="{78D5DC97-DC3F-6248-8337-7E7F0340A63D}" srcOrd="0" destOrd="0" presId="urn:microsoft.com/office/officeart/2005/8/layout/orgChart1"/>
    <dgm:cxn modelId="{2C8AF203-6940-AE45-81EA-1A7F13EDF2D5}" type="presParOf" srcId="{78D5DC97-DC3F-6248-8337-7E7F0340A63D}" destId="{06410A8E-AFEC-744C-9CFB-35CB69069634}" srcOrd="0" destOrd="0" presId="urn:microsoft.com/office/officeart/2005/8/layout/orgChart1"/>
    <dgm:cxn modelId="{DF23B308-C06B-7E45-87B3-1515FC72C7D0}" type="presParOf" srcId="{78D5DC97-DC3F-6248-8337-7E7F0340A63D}" destId="{8488CBC7-F933-6A48-9E07-796A3A10B7C8}" srcOrd="1" destOrd="0" presId="urn:microsoft.com/office/officeart/2005/8/layout/orgChart1"/>
    <dgm:cxn modelId="{2A126863-A6DA-8446-A909-E00EC12FDA0E}" type="presParOf" srcId="{FAEE002C-66A1-8A42-BCF1-D6A6804F5C1B}" destId="{B9C30925-6174-4B44-948E-1096D71218AF}" srcOrd="1" destOrd="0" presId="urn:microsoft.com/office/officeart/2005/8/layout/orgChart1"/>
    <dgm:cxn modelId="{5FDE581A-7998-9643-BA84-1DED3934B52F}" type="presParOf" srcId="{FAEE002C-66A1-8A42-BCF1-D6A6804F5C1B}" destId="{35151914-EA96-F543-A5CE-6469FD1D77EB}" srcOrd="2" destOrd="0" presId="urn:microsoft.com/office/officeart/2005/8/layout/orgChart1"/>
    <dgm:cxn modelId="{84874313-C66E-2C4E-94B2-2608CBDEDA78}" type="presParOf" srcId="{DC6510BB-5F95-6645-B11A-B8C1D1CEF73E}" destId="{6B3954AC-4C48-FA43-AB8F-AF218360224C}" srcOrd="2" destOrd="0" presId="urn:microsoft.com/office/officeart/2005/8/layout/orgChart1"/>
    <dgm:cxn modelId="{1458B4D8-7D27-1549-9EFE-99292B9EAF0C}" type="presParOf" srcId="{DC6510BB-5F95-6645-B11A-B8C1D1CEF73E}" destId="{537F6112-DECA-CD4F-BFE1-05755C68504A}" srcOrd="3" destOrd="0" presId="urn:microsoft.com/office/officeart/2005/8/layout/orgChart1"/>
    <dgm:cxn modelId="{8C0C3037-17B4-624C-9C5D-F1036AE8CB29}" type="presParOf" srcId="{537F6112-DECA-CD4F-BFE1-05755C68504A}" destId="{A4B9BFDC-07EA-3F47-B6AD-2F3B6EEE9DCA}" srcOrd="0" destOrd="0" presId="urn:microsoft.com/office/officeart/2005/8/layout/orgChart1"/>
    <dgm:cxn modelId="{9B6B3FD3-8A23-3C4D-81BE-B9383F1D8289}" type="presParOf" srcId="{A4B9BFDC-07EA-3F47-B6AD-2F3B6EEE9DCA}" destId="{1D6CE8C9-C34B-D54F-9EE5-3C3270D014EA}" srcOrd="0" destOrd="0" presId="urn:microsoft.com/office/officeart/2005/8/layout/orgChart1"/>
    <dgm:cxn modelId="{36114E57-C1BD-DC40-B294-03685BBAA2A1}" type="presParOf" srcId="{A4B9BFDC-07EA-3F47-B6AD-2F3B6EEE9DCA}" destId="{8CC66EF7-FE46-A844-99A3-5CE8747CCF5B}" srcOrd="1" destOrd="0" presId="urn:microsoft.com/office/officeart/2005/8/layout/orgChart1"/>
    <dgm:cxn modelId="{F7412517-8B83-1A4D-8EE1-EE83ADF626A8}" type="presParOf" srcId="{537F6112-DECA-CD4F-BFE1-05755C68504A}" destId="{D321DA69-F757-3D4E-885F-54CA4812A31D}" srcOrd="1" destOrd="0" presId="urn:microsoft.com/office/officeart/2005/8/layout/orgChart1"/>
    <dgm:cxn modelId="{3A31766C-49A5-6C41-ACCD-C6861B50F58C}" type="presParOf" srcId="{537F6112-DECA-CD4F-BFE1-05755C68504A}" destId="{F4F29169-73F0-B04B-A3F8-47C66AAA7B6B}" srcOrd="2" destOrd="0" presId="urn:microsoft.com/office/officeart/2005/8/layout/orgChart1"/>
    <dgm:cxn modelId="{1A656F08-0C3F-6549-80A9-7A2DCCCE0150}" type="presParOf" srcId="{F4F29169-73F0-B04B-A3F8-47C66AAA7B6B}" destId="{9C7729A3-92D9-4B48-B032-3CA6BA57FBBD}" srcOrd="0" destOrd="0" presId="urn:microsoft.com/office/officeart/2005/8/layout/orgChart1"/>
    <dgm:cxn modelId="{6FC637FB-58E0-854B-A57A-CE0569FB980C}" type="presParOf" srcId="{F4F29169-73F0-B04B-A3F8-47C66AAA7B6B}" destId="{006073B4-A482-484D-B53F-71DBAEE90AAD}" srcOrd="1" destOrd="0" presId="urn:microsoft.com/office/officeart/2005/8/layout/orgChart1"/>
    <dgm:cxn modelId="{CC4B7A37-EF6E-7849-8563-EF44158932F2}" type="presParOf" srcId="{006073B4-A482-484D-B53F-71DBAEE90AAD}" destId="{A8816564-9690-8B44-B9DF-EBE90B92607E}" srcOrd="0" destOrd="0" presId="urn:microsoft.com/office/officeart/2005/8/layout/orgChart1"/>
    <dgm:cxn modelId="{B1099622-4700-B941-8C6F-E53A98D11351}" type="presParOf" srcId="{A8816564-9690-8B44-B9DF-EBE90B92607E}" destId="{ADBE8A49-9A16-5C41-A758-97B74CA6285D}" srcOrd="0" destOrd="0" presId="urn:microsoft.com/office/officeart/2005/8/layout/orgChart1"/>
    <dgm:cxn modelId="{2FD5C7E9-BB21-5544-8756-4639F302D22B}" type="presParOf" srcId="{A8816564-9690-8B44-B9DF-EBE90B92607E}" destId="{265F8D4C-18C5-F242-9B9B-D2D3B1C2EE7C}" srcOrd="1" destOrd="0" presId="urn:microsoft.com/office/officeart/2005/8/layout/orgChart1"/>
    <dgm:cxn modelId="{EC38169A-7281-694E-B054-81F04848B0AD}" type="presParOf" srcId="{006073B4-A482-484D-B53F-71DBAEE90AAD}" destId="{4C34BB75-3F1C-D14A-ACB3-46E39155B6AD}" srcOrd="1" destOrd="0" presId="urn:microsoft.com/office/officeart/2005/8/layout/orgChart1"/>
    <dgm:cxn modelId="{603D1872-6C8C-264F-A81B-8C8BBB232A17}" type="presParOf" srcId="{006073B4-A482-484D-B53F-71DBAEE90AAD}" destId="{4872B218-D4EB-F947-94EE-728A73F8D82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3E9D583-9AAA-A441-B596-89F75FB8F8B8}" type="doc">
      <dgm:prSet loTypeId="urn:microsoft.com/office/officeart/2005/8/layout/orgChar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4BD27DB-266C-184A-BD32-FC829A09E205}">
      <dgm:prSet phldrT="[Text]"/>
      <dgm:spPr/>
      <dgm:t>
        <a:bodyPr/>
        <a:lstStyle/>
        <a:p>
          <a:r>
            <a:rPr lang="en-US" dirty="0"/>
            <a:t>Somatic Effects</a:t>
          </a:r>
        </a:p>
      </dgm:t>
    </dgm:pt>
    <dgm:pt modelId="{F5D6FF09-B35C-4E42-B640-D5666ADD6593}" type="parTrans" cxnId="{5C819675-3D7A-5042-8BDC-EE6846E5D99F}">
      <dgm:prSet/>
      <dgm:spPr/>
      <dgm:t>
        <a:bodyPr/>
        <a:lstStyle/>
        <a:p>
          <a:endParaRPr lang="en-US"/>
        </a:p>
      </dgm:t>
    </dgm:pt>
    <dgm:pt modelId="{6ED83DB7-DC2B-4C4A-9638-F3A221B891D5}" type="sibTrans" cxnId="{5C819675-3D7A-5042-8BDC-EE6846E5D99F}">
      <dgm:prSet/>
      <dgm:spPr/>
      <dgm:t>
        <a:bodyPr/>
        <a:lstStyle/>
        <a:p>
          <a:endParaRPr lang="en-US"/>
        </a:p>
      </dgm:t>
    </dgm:pt>
    <dgm:pt modelId="{458F3635-4C75-F441-8A34-F58984071B8E}" type="asst">
      <dgm:prSet phldrT="[Text]"/>
      <dgm:spPr/>
      <dgm:t>
        <a:bodyPr/>
        <a:lstStyle/>
        <a:p>
          <a:r>
            <a:rPr lang="en-US" dirty="0"/>
            <a:t>Stochastic</a:t>
          </a:r>
        </a:p>
      </dgm:t>
    </dgm:pt>
    <dgm:pt modelId="{A3BD7C98-BB90-424C-87C2-FDE177CA5FCA}" type="parTrans" cxnId="{938E78A0-5C30-5A45-8191-E938424C0F6B}">
      <dgm:prSet/>
      <dgm:spPr/>
      <dgm:t>
        <a:bodyPr/>
        <a:lstStyle/>
        <a:p>
          <a:endParaRPr lang="en-US" dirty="0"/>
        </a:p>
      </dgm:t>
    </dgm:pt>
    <dgm:pt modelId="{A7CB4CAC-0A66-D346-9526-530D7C45EDE5}" type="sibTrans" cxnId="{938E78A0-5C30-5A45-8191-E938424C0F6B}">
      <dgm:prSet/>
      <dgm:spPr/>
      <dgm:t>
        <a:bodyPr/>
        <a:lstStyle/>
        <a:p>
          <a:endParaRPr lang="en-US"/>
        </a:p>
      </dgm:t>
    </dgm:pt>
    <dgm:pt modelId="{B2C31EF0-ED16-094A-BEE2-4AEBAA13E326}" type="asst">
      <dgm:prSet phldrT="[Text]"/>
      <dgm:spPr/>
      <dgm:t>
        <a:bodyPr/>
        <a:lstStyle/>
        <a:p>
          <a:r>
            <a:rPr lang="en-US" dirty="0"/>
            <a:t>Deterministic</a:t>
          </a:r>
        </a:p>
      </dgm:t>
    </dgm:pt>
    <dgm:pt modelId="{9FC4FFD5-18E7-C24C-B6D2-F06CA432AF70}" type="parTrans" cxnId="{045E2727-3D6A-4242-A8BE-515F00AA652D}">
      <dgm:prSet/>
      <dgm:spPr/>
      <dgm:t>
        <a:bodyPr/>
        <a:lstStyle/>
        <a:p>
          <a:endParaRPr lang="en-US" dirty="0"/>
        </a:p>
      </dgm:t>
    </dgm:pt>
    <dgm:pt modelId="{E701FF15-5E34-064F-934A-AA838411BF22}" type="sibTrans" cxnId="{045E2727-3D6A-4242-A8BE-515F00AA652D}">
      <dgm:prSet/>
      <dgm:spPr/>
      <dgm:t>
        <a:bodyPr/>
        <a:lstStyle/>
        <a:p>
          <a:endParaRPr lang="en-US"/>
        </a:p>
      </dgm:t>
    </dgm:pt>
    <dgm:pt modelId="{3C183A10-5507-C840-A2AC-DB924614D04A}" type="asst">
      <dgm:prSet phldrT="[Text]"/>
      <dgm:spPr/>
      <dgm:t>
        <a:bodyPr/>
        <a:lstStyle/>
        <a:p>
          <a:r>
            <a:rPr lang="en-US" dirty="0"/>
            <a:t>Non-threshold</a:t>
          </a:r>
        </a:p>
      </dgm:t>
    </dgm:pt>
    <dgm:pt modelId="{2CC6C914-3DCF-4748-8A47-9683F66396C2}" type="parTrans" cxnId="{362C0843-AC22-4C49-93AC-14C8EF473677}">
      <dgm:prSet/>
      <dgm:spPr/>
      <dgm:t>
        <a:bodyPr/>
        <a:lstStyle/>
        <a:p>
          <a:endParaRPr lang="en-US" dirty="0"/>
        </a:p>
      </dgm:t>
    </dgm:pt>
    <dgm:pt modelId="{11243A03-FAF9-6C43-B5B9-98F3AAC03F25}" type="sibTrans" cxnId="{362C0843-AC22-4C49-93AC-14C8EF473677}">
      <dgm:prSet/>
      <dgm:spPr/>
      <dgm:t>
        <a:bodyPr/>
        <a:lstStyle/>
        <a:p>
          <a:endParaRPr lang="en-US"/>
        </a:p>
      </dgm:t>
    </dgm:pt>
    <dgm:pt modelId="{318D1DFA-D083-0042-97A0-F1E03A95893A}" type="asst">
      <dgm:prSet phldrT="[Text]"/>
      <dgm:spPr/>
      <dgm:t>
        <a:bodyPr/>
        <a:lstStyle/>
        <a:p>
          <a:r>
            <a:rPr lang="en-US" dirty="0"/>
            <a:t>Probability Increases but severity does not</a:t>
          </a:r>
        </a:p>
      </dgm:t>
    </dgm:pt>
    <dgm:pt modelId="{E723CD59-839F-964B-87B1-090FE28BD0B3}" type="parTrans" cxnId="{73EB2ABD-A5E5-5C4F-978E-696573FCFE7F}">
      <dgm:prSet/>
      <dgm:spPr/>
      <dgm:t>
        <a:bodyPr/>
        <a:lstStyle/>
        <a:p>
          <a:endParaRPr lang="en-US" dirty="0"/>
        </a:p>
      </dgm:t>
    </dgm:pt>
    <dgm:pt modelId="{02F400C2-3763-EA46-A327-9B66586AF284}" type="sibTrans" cxnId="{73EB2ABD-A5E5-5C4F-978E-696573FCFE7F}">
      <dgm:prSet/>
      <dgm:spPr/>
      <dgm:t>
        <a:bodyPr/>
        <a:lstStyle/>
        <a:p>
          <a:endParaRPr lang="en-US"/>
        </a:p>
      </dgm:t>
    </dgm:pt>
    <dgm:pt modelId="{436293C3-D3E3-C441-A168-6D948122FDE0}" type="asst">
      <dgm:prSet phldrT="[Text]"/>
      <dgm:spPr/>
      <dgm:t>
        <a:bodyPr/>
        <a:lstStyle/>
        <a:p>
          <a:r>
            <a:rPr lang="en-US" dirty="0"/>
            <a:t>“All or None”</a:t>
          </a:r>
        </a:p>
      </dgm:t>
    </dgm:pt>
    <dgm:pt modelId="{6DB6BD35-BAC3-6B47-AD02-6D69ADCBFD4A}" type="parTrans" cxnId="{59827608-4428-284E-8215-84FDF3EBDA65}">
      <dgm:prSet/>
      <dgm:spPr/>
      <dgm:t>
        <a:bodyPr/>
        <a:lstStyle/>
        <a:p>
          <a:endParaRPr lang="en-US" dirty="0"/>
        </a:p>
      </dgm:t>
    </dgm:pt>
    <dgm:pt modelId="{58C51518-F279-AC4C-B45B-4C382475637F}" type="sibTrans" cxnId="{59827608-4428-284E-8215-84FDF3EBDA65}">
      <dgm:prSet/>
      <dgm:spPr/>
      <dgm:t>
        <a:bodyPr/>
        <a:lstStyle/>
        <a:p>
          <a:endParaRPr lang="en-US"/>
        </a:p>
      </dgm:t>
    </dgm:pt>
    <dgm:pt modelId="{D4BEBBCE-B11C-C943-8400-B2BB217E73FE}" type="asst">
      <dgm:prSet phldrT="[Text]"/>
      <dgm:spPr/>
      <dgm:t>
        <a:bodyPr/>
        <a:lstStyle/>
        <a:p>
          <a:r>
            <a:rPr lang="en-US" dirty="0"/>
            <a:t>Cancer, Leukemia, Genetics</a:t>
          </a:r>
        </a:p>
      </dgm:t>
    </dgm:pt>
    <dgm:pt modelId="{D88E8E28-1F9B-5A4B-B384-8FBAFE87EC93}" type="parTrans" cxnId="{7A1CE89D-A901-9C4E-BA97-36642ACFEB0A}">
      <dgm:prSet/>
      <dgm:spPr/>
      <dgm:t>
        <a:bodyPr/>
        <a:lstStyle/>
        <a:p>
          <a:endParaRPr lang="en-US" dirty="0"/>
        </a:p>
      </dgm:t>
    </dgm:pt>
    <dgm:pt modelId="{E10DAB5E-B588-C248-955D-A4823CF9A962}" type="sibTrans" cxnId="{7A1CE89D-A901-9C4E-BA97-36642ACFEB0A}">
      <dgm:prSet/>
      <dgm:spPr/>
      <dgm:t>
        <a:bodyPr/>
        <a:lstStyle/>
        <a:p>
          <a:endParaRPr lang="en-US"/>
        </a:p>
      </dgm:t>
    </dgm:pt>
    <dgm:pt modelId="{FC2132A3-E75B-A140-B30C-DFC59530768C}" type="asst">
      <dgm:prSet phldrT="[Text]"/>
      <dgm:spPr/>
      <dgm:t>
        <a:bodyPr/>
        <a:lstStyle/>
        <a:p>
          <a:r>
            <a:rPr lang="en-US" dirty="0"/>
            <a:t>Threshold</a:t>
          </a:r>
        </a:p>
      </dgm:t>
    </dgm:pt>
    <dgm:pt modelId="{867F82EB-B4D1-8F4F-A67C-C5C64D43E9CD}" type="parTrans" cxnId="{458AD437-7252-7842-BAA4-DCB410985490}">
      <dgm:prSet/>
      <dgm:spPr/>
      <dgm:t>
        <a:bodyPr/>
        <a:lstStyle/>
        <a:p>
          <a:endParaRPr lang="en-US" dirty="0"/>
        </a:p>
      </dgm:t>
    </dgm:pt>
    <dgm:pt modelId="{396DB1D6-7041-6A46-B93F-40DAD384A652}" type="sibTrans" cxnId="{458AD437-7252-7842-BAA4-DCB410985490}">
      <dgm:prSet/>
      <dgm:spPr/>
      <dgm:t>
        <a:bodyPr/>
        <a:lstStyle/>
        <a:p>
          <a:endParaRPr lang="en-US"/>
        </a:p>
      </dgm:t>
    </dgm:pt>
    <dgm:pt modelId="{4804C935-E98B-A842-A090-4E14DB626538}" type="asst">
      <dgm:prSet phldrT="[Text]"/>
      <dgm:spPr/>
      <dgm:t>
        <a:bodyPr/>
        <a:lstStyle/>
        <a:p>
          <a:r>
            <a:rPr lang="en-US" dirty="0"/>
            <a:t>Probability increases AND severity increases</a:t>
          </a:r>
        </a:p>
      </dgm:t>
    </dgm:pt>
    <dgm:pt modelId="{94291A39-440E-B940-92F9-20EFFE7279FC}" type="parTrans" cxnId="{822FD523-CE4C-7840-97EA-735833800AF3}">
      <dgm:prSet/>
      <dgm:spPr/>
      <dgm:t>
        <a:bodyPr/>
        <a:lstStyle/>
        <a:p>
          <a:endParaRPr lang="en-US" dirty="0"/>
        </a:p>
      </dgm:t>
    </dgm:pt>
    <dgm:pt modelId="{2ECBD49D-CFD7-8341-8F1C-E277270DBC86}" type="sibTrans" cxnId="{822FD523-CE4C-7840-97EA-735833800AF3}">
      <dgm:prSet/>
      <dgm:spPr/>
      <dgm:t>
        <a:bodyPr/>
        <a:lstStyle/>
        <a:p>
          <a:endParaRPr lang="en-US"/>
        </a:p>
      </dgm:t>
    </dgm:pt>
    <dgm:pt modelId="{BD80D417-DEF4-934F-B306-B7DCECB6DF9A}" type="asst">
      <dgm:prSet phldrT="[Text]"/>
      <dgm:spPr/>
      <dgm:t>
        <a:bodyPr/>
        <a:lstStyle/>
        <a:p>
          <a:r>
            <a:rPr lang="en-US" dirty="0"/>
            <a:t>Cataracts, epilation, erythema </a:t>
          </a:r>
        </a:p>
      </dgm:t>
    </dgm:pt>
    <dgm:pt modelId="{28BA9BAA-AD8B-354D-A0AB-827148761751}" type="parTrans" cxnId="{D47B4CBA-7B6B-0E48-B0A8-5ADDFB36FCFD}">
      <dgm:prSet/>
      <dgm:spPr/>
      <dgm:t>
        <a:bodyPr/>
        <a:lstStyle/>
        <a:p>
          <a:endParaRPr lang="en-US" dirty="0"/>
        </a:p>
      </dgm:t>
    </dgm:pt>
    <dgm:pt modelId="{B097FBC6-5A57-FF44-99BD-4A1A2806B4AE}" type="sibTrans" cxnId="{D47B4CBA-7B6B-0E48-B0A8-5ADDFB36FCFD}">
      <dgm:prSet/>
      <dgm:spPr/>
      <dgm:t>
        <a:bodyPr/>
        <a:lstStyle/>
        <a:p>
          <a:endParaRPr lang="en-US"/>
        </a:p>
      </dgm:t>
    </dgm:pt>
    <dgm:pt modelId="{D62D84DB-3230-4245-8552-E272FA501F83}" type="asst">
      <dgm:prSet phldrT="[Text]"/>
      <dgm:spPr/>
      <dgm:t>
        <a:bodyPr/>
        <a:lstStyle/>
        <a:p>
          <a:r>
            <a:rPr lang="en-US" dirty="0"/>
            <a:t>Late Responses (Low Doses)</a:t>
          </a:r>
        </a:p>
      </dgm:t>
    </dgm:pt>
    <dgm:pt modelId="{AF276FBA-291E-EF43-9B18-AA44D3CA54E1}" type="parTrans" cxnId="{4172C082-42FC-5942-A2E5-4CF2D8783F97}">
      <dgm:prSet/>
      <dgm:spPr/>
      <dgm:t>
        <a:bodyPr/>
        <a:lstStyle/>
        <a:p>
          <a:endParaRPr lang="en-US" dirty="0"/>
        </a:p>
      </dgm:t>
    </dgm:pt>
    <dgm:pt modelId="{F41E8D92-8378-7D43-A317-1B00645ABB6A}" type="sibTrans" cxnId="{4172C082-42FC-5942-A2E5-4CF2D8783F97}">
      <dgm:prSet/>
      <dgm:spPr/>
      <dgm:t>
        <a:bodyPr/>
        <a:lstStyle/>
        <a:p>
          <a:endParaRPr lang="en-US"/>
        </a:p>
      </dgm:t>
    </dgm:pt>
    <dgm:pt modelId="{934FA769-5DAE-3A4E-B0D5-F685B37E35AA}" type="asst">
      <dgm:prSet phldrT="[Text]"/>
      <dgm:spPr/>
      <dgm:t>
        <a:bodyPr/>
        <a:lstStyle/>
        <a:p>
          <a:r>
            <a:rPr lang="en-US" dirty="0"/>
            <a:t>Early Responses (High Dose)</a:t>
          </a:r>
        </a:p>
      </dgm:t>
    </dgm:pt>
    <dgm:pt modelId="{8438F098-3E13-8346-A7CF-E5D07B680D6E}" type="parTrans" cxnId="{AB0FEA4E-BAA2-2243-9700-E46E44FF5F17}">
      <dgm:prSet/>
      <dgm:spPr/>
      <dgm:t>
        <a:bodyPr/>
        <a:lstStyle/>
        <a:p>
          <a:endParaRPr lang="en-US" dirty="0"/>
        </a:p>
      </dgm:t>
    </dgm:pt>
    <dgm:pt modelId="{CF6FA9B6-DC75-BC4A-AD3E-D31267EC74F6}" type="sibTrans" cxnId="{AB0FEA4E-BAA2-2243-9700-E46E44FF5F17}">
      <dgm:prSet/>
      <dgm:spPr/>
      <dgm:t>
        <a:bodyPr/>
        <a:lstStyle/>
        <a:p>
          <a:endParaRPr lang="en-US"/>
        </a:p>
      </dgm:t>
    </dgm:pt>
    <dgm:pt modelId="{BEBD4B9D-85A1-3D47-B149-0A7EDDFCCC09}" type="pres">
      <dgm:prSet presAssocID="{23E9D583-9AAA-A441-B596-89F75FB8F8B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905BB1F-6396-A544-8551-C7F21F248BA4}" type="pres">
      <dgm:prSet presAssocID="{84BD27DB-266C-184A-BD32-FC829A09E205}" presName="hierRoot1" presStyleCnt="0">
        <dgm:presLayoutVars>
          <dgm:hierBranch val="init"/>
        </dgm:presLayoutVars>
      </dgm:prSet>
      <dgm:spPr/>
    </dgm:pt>
    <dgm:pt modelId="{F1DF6A75-DDEA-7247-BA47-1E28CAC08E02}" type="pres">
      <dgm:prSet presAssocID="{84BD27DB-266C-184A-BD32-FC829A09E205}" presName="rootComposite1" presStyleCnt="0"/>
      <dgm:spPr/>
    </dgm:pt>
    <dgm:pt modelId="{2094C8A1-D41D-024A-BE4F-41D2FF96BAF6}" type="pres">
      <dgm:prSet presAssocID="{84BD27DB-266C-184A-BD32-FC829A09E205}" presName="rootText1" presStyleLbl="node0" presStyleIdx="0" presStyleCnt="1">
        <dgm:presLayoutVars>
          <dgm:chPref val="3"/>
        </dgm:presLayoutVars>
      </dgm:prSet>
      <dgm:spPr/>
    </dgm:pt>
    <dgm:pt modelId="{F8BFDB1F-BB2A-5A4F-9A12-EF38C182C334}" type="pres">
      <dgm:prSet presAssocID="{84BD27DB-266C-184A-BD32-FC829A09E205}" presName="rootConnector1" presStyleLbl="node1" presStyleIdx="0" presStyleCnt="0"/>
      <dgm:spPr/>
    </dgm:pt>
    <dgm:pt modelId="{FB983931-C674-B547-84C6-1B0754FB46EC}" type="pres">
      <dgm:prSet presAssocID="{84BD27DB-266C-184A-BD32-FC829A09E205}" presName="hierChild2" presStyleCnt="0"/>
      <dgm:spPr/>
    </dgm:pt>
    <dgm:pt modelId="{DBA10A50-753F-6647-A576-624067F87DB4}" type="pres">
      <dgm:prSet presAssocID="{84BD27DB-266C-184A-BD32-FC829A09E205}" presName="hierChild3" presStyleCnt="0"/>
      <dgm:spPr/>
    </dgm:pt>
    <dgm:pt modelId="{F3ECF9A0-6317-1E47-AEB5-9E18342C0B21}" type="pres">
      <dgm:prSet presAssocID="{A3BD7C98-BB90-424C-87C2-FDE177CA5FCA}" presName="Name111" presStyleLbl="parChTrans1D2" presStyleIdx="0" presStyleCnt="2"/>
      <dgm:spPr/>
    </dgm:pt>
    <dgm:pt modelId="{73593A7F-910E-D141-998A-2C1C1739B573}" type="pres">
      <dgm:prSet presAssocID="{458F3635-4C75-F441-8A34-F58984071B8E}" presName="hierRoot3" presStyleCnt="0">
        <dgm:presLayoutVars>
          <dgm:hierBranch val="init"/>
        </dgm:presLayoutVars>
      </dgm:prSet>
      <dgm:spPr/>
    </dgm:pt>
    <dgm:pt modelId="{15317380-6F7D-6C47-BBB1-3C488F4094CE}" type="pres">
      <dgm:prSet presAssocID="{458F3635-4C75-F441-8A34-F58984071B8E}" presName="rootComposite3" presStyleCnt="0"/>
      <dgm:spPr/>
    </dgm:pt>
    <dgm:pt modelId="{A73B0D18-0442-4E46-8F8A-2EB61F28BB4B}" type="pres">
      <dgm:prSet presAssocID="{458F3635-4C75-F441-8A34-F58984071B8E}" presName="rootText3" presStyleLbl="asst1" presStyleIdx="0" presStyleCnt="11">
        <dgm:presLayoutVars>
          <dgm:chPref val="3"/>
        </dgm:presLayoutVars>
      </dgm:prSet>
      <dgm:spPr/>
    </dgm:pt>
    <dgm:pt modelId="{D8058B89-3264-1F42-B644-BBA8018B8F81}" type="pres">
      <dgm:prSet presAssocID="{458F3635-4C75-F441-8A34-F58984071B8E}" presName="rootConnector3" presStyleLbl="asst1" presStyleIdx="0" presStyleCnt="11"/>
      <dgm:spPr/>
    </dgm:pt>
    <dgm:pt modelId="{1FF2C3F3-5D77-714B-BFBE-F2967DA16E2D}" type="pres">
      <dgm:prSet presAssocID="{458F3635-4C75-F441-8A34-F58984071B8E}" presName="hierChild6" presStyleCnt="0"/>
      <dgm:spPr/>
    </dgm:pt>
    <dgm:pt modelId="{55036C88-433B-E141-9AE2-B095D47F43EF}" type="pres">
      <dgm:prSet presAssocID="{458F3635-4C75-F441-8A34-F58984071B8E}" presName="hierChild7" presStyleCnt="0"/>
      <dgm:spPr/>
    </dgm:pt>
    <dgm:pt modelId="{E9AD446F-1BDA-7943-8873-3B4D70AA56A0}" type="pres">
      <dgm:prSet presAssocID="{2CC6C914-3DCF-4748-8A47-9683F66396C2}" presName="Name111" presStyleLbl="parChTrans1D3" presStyleIdx="0" presStyleCnt="9"/>
      <dgm:spPr/>
    </dgm:pt>
    <dgm:pt modelId="{69FA53B4-5E15-894E-B243-237F6ED57294}" type="pres">
      <dgm:prSet presAssocID="{3C183A10-5507-C840-A2AC-DB924614D04A}" presName="hierRoot3" presStyleCnt="0">
        <dgm:presLayoutVars>
          <dgm:hierBranch val="init"/>
        </dgm:presLayoutVars>
      </dgm:prSet>
      <dgm:spPr/>
    </dgm:pt>
    <dgm:pt modelId="{23D75D4B-3E0B-0E48-8C5F-F322919026F1}" type="pres">
      <dgm:prSet presAssocID="{3C183A10-5507-C840-A2AC-DB924614D04A}" presName="rootComposite3" presStyleCnt="0"/>
      <dgm:spPr/>
    </dgm:pt>
    <dgm:pt modelId="{B66DCF33-1B97-304D-895A-F12885DFE415}" type="pres">
      <dgm:prSet presAssocID="{3C183A10-5507-C840-A2AC-DB924614D04A}" presName="rootText3" presStyleLbl="asst1" presStyleIdx="1" presStyleCnt="11">
        <dgm:presLayoutVars>
          <dgm:chPref val="3"/>
        </dgm:presLayoutVars>
      </dgm:prSet>
      <dgm:spPr/>
    </dgm:pt>
    <dgm:pt modelId="{64BF4CA1-9646-0A4B-B417-AB500E86E2A8}" type="pres">
      <dgm:prSet presAssocID="{3C183A10-5507-C840-A2AC-DB924614D04A}" presName="rootConnector3" presStyleLbl="asst1" presStyleIdx="1" presStyleCnt="11"/>
      <dgm:spPr/>
    </dgm:pt>
    <dgm:pt modelId="{1C19AD00-746E-BE44-99B3-2AC5B3F695D4}" type="pres">
      <dgm:prSet presAssocID="{3C183A10-5507-C840-A2AC-DB924614D04A}" presName="hierChild6" presStyleCnt="0"/>
      <dgm:spPr/>
    </dgm:pt>
    <dgm:pt modelId="{BF6D932D-B600-3246-965D-ED41ED30EFCD}" type="pres">
      <dgm:prSet presAssocID="{3C183A10-5507-C840-A2AC-DB924614D04A}" presName="hierChild7" presStyleCnt="0"/>
      <dgm:spPr/>
    </dgm:pt>
    <dgm:pt modelId="{2EAFF1D2-8E34-9D43-81EF-E76563F7E94B}" type="pres">
      <dgm:prSet presAssocID="{E723CD59-839F-964B-87B1-090FE28BD0B3}" presName="Name111" presStyleLbl="parChTrans1D3" presStyleIdx="1" presStyleCnt="9"/>
      <dgm:spPr/>
    </dgm:pt>
    <dgm:pt modelId="{6E1102CE-D70D-AA49-8114-4A5BC80FEE2B}" type="pres">
      <dgm:prSet presAssocID="{318D1DFA-D083-0042-97A0-F1E03A95893A}" presName="hierRoot3" presStyleCnt="0">
        <dgm:presLayoutVars>
          <dgm:hierBranch val="init"/>
        </dgm:presLayoutVars>
      </dgm:prSet>
      <dgm:spPr/>
    </dgm:pt>
    <dgm:pt modelId="{C7A4A114-9553-034B-9B24-7A25A44B61B1}" type="pres">
      <dgm:prSet presAssocID="{318D1DFA-D083-0042-97A0-F1E03A95893A}" presName="rootComposite3" presStyleCnt="0"/>
      <dgm:spPr/>
    </dgm:pt>
    <dgm:pt modelId="{DBB86622-21C6-9442-8B2B-49CC099C43D8}" type="pres">
      <dgm:prSet presAssocID="{318D1DFA-D083-0042-97A0-F1E03A95893A}" presName="rootText3" presStyleLbl="asst1" presStyleIdx="2" presStyleCnt="11">
        <dgm:presLayoutVars>
          <dgm:chPref val="3"/>
        </dgm:presLayoutVars>
      </dgm:prSet>
      <dgm:spPr/>
    </dgm:pt>
    <dgm:pt modelId="{F08A871D-1991-984F-B9F1-E6EB57FFE4C8}" type="pres">
      <dgm:prSet presAssocID="{318D1DFA-D083-0042-97A0-F1E03A95893A}" presName="rootConnector3" presStyleLbl="asst1" presStyleIdx="2" presStyleCnt="11"/>
      <dgm:spPr/>
    </dgm:pt>
    <dgm:pt modelId="{88FE865E-AE9A-D549-AAB9-CA170898BA2C}" type="pres">
      <dgm:prSet presAssocID="{318D1DFA-D083-0042-97A0-F1E03A95893A}" presName="hierChild6" presStyleCnt="0"/>
      <dgm:spPr/>
    </dgm:pt>
    <dgm:pt modelId="{EF0DAA83-51CE-E741-8C47-E552CE994CDC}" type="pres">
      <dgm:prSet presAssocID="{318D1DFA-D083-0042-97A0-F1E03A95893A}" presName="hierChild7" presStyleCnt="0"/>
      <dgm:spPr/>
    </dgm:pt>
    <dgm:pt modelId="{B90323C4-02D5-754D-B33D-80055EBC4CAB}" type="pres">
      <dgm:prSet presAssocID="{6DB6BD35-BAC3-6B47-AD02-6D69ADCBFD4A}" presName="Name111" presStyleLbl="parChTrans1D3" presStyleIdx="2" presStyleCnt="9"/>
      <dgm:spPr/>
    </dgm:pt>
    <dgm:pt modelId="{8FC123D5-0A2A-A746-9F6D-94EEBA8C353A}" type="pres">
      <dgm:prSet presAssocID="{436293C3-D3E3-C441-A168-6D948122FDE0}" presName="hierRoot3" presStyleCnt="0">
        <dgm:presLayoutVars>
          <dgm:hierBranch val="init"/>
        </dgm:presLayoutVars>
      </dgm:prSet>
      <dgm:spPr/>
    </dgm:pt>
    <dgm:pt modelId="{F819ECA8-2A9A-9344-AA3B-291CE9860F54}" type="pres">
      <dgm:prSet presAssocID="{436293C3-D3E3-C441-A168-6D948122FDE0}" presName="rootComposite3" presStyleCnt="0"/>
      <dgm:spPr/>
    </dgm:pt>
    <dgm:pt modelId="{DCF84F06-D7A9-BD40-B45D-35F15F88DEC4}" type="pres">
      <dgm:prSet presAssocID="{436293C3-D3E3-C441-A168-6D948122FDE0}" presName="rootText3" presStyleLbl="asst1" presStyleIdx="3" presStyleCnt="11">
        <dgm:presLayoutVars>
          <dgm:chPref val="3"/>
        </dgm:presLayoutVars>
      </dgm:prSet>
      <dgm:spPr/>
    </dgm:pt>
    <dgm:pt modelId="{571989E4-1008-0143-81A5-810F01ED69E0}" type="pres">
      <dgm:prSet presAssocID="{436293C3-D3E3-C441-A168-6D948122FDE0}" presName="rootConnector3" presStyleLbl="asst1" presStyleIdx="3" presStyleCnt="11"/>
      <dgm:spPr/>
    </dgm:pt>
    <dgm:pt modelId="{95976FEC-68B7-9E42-A8F6-8DC78F50F446}" type="pres">
      <dgm:prSet presAssocID="{436293C3-D3E3-C441-A168-6D948122FDE0}" presName="hierChild6" presStyleCnt="0"/>
      <dgm:spPr/>
    </dgm:pt>
    <dgm:pt modelId="{92331DC3-1351-4B4C-8E3D-9349E32D6E30}" type="pres">
      <dgm:prSet presAssocID="{436293C3-D3E3-C441-A168-6D948122FDE0}" presName="hierChild7" presStyleCnt="0"/>
      <dgm:spPr/>
    </dgm:pt>
    <dgm:pt modelId="{A7AD5BD8-DBE8-C54A-945D-1E66F85347BE}" type="pres">
      <dgm:prSet presAssocID="{AF276FBA-291E-EF43-9B18-AA44D3CA54E1}" presName="Name111" presStyleLbl="parChTrans1D3" presStyleIdx="3" presStyleCnt="9"/>
      <dgm:spPr/>
    </dgm:pt>
    <dgm:pt modelId="{BA02F6E8-0C20-9141-AC27-AD9627361080}" type="pres">
      <dgm:prSet presAssocID="{D62D84DB-3230-4245-8552-E272FA501F83}" presName="hierRoot3" presStyleCnt="0">
        <dgm:presLayoutVars>
          <dgm:hierBranch val="init"/>
        </dgm:presLayoutVars>
      </dgm:prSet>
      <dgm:spPr/>
    </dgm:pt>
    <dgm:pt modelId="{6FED1596-C7D7-5944-91B7-C888253C47C4}" type="pres">
      <dgm:prSet presAssocID="{D62D84DB-3230-4245-8552-E272FA501F83}" presName="rootComposite3" presStyleCnt="0"/>
      <dgm:spPr/>
    </dgm:pt>
    <dgm:pt modelId="{CA1C3EF9-37B5-6E40-AEF3-64C6906EBE5C}" type="pres">
      <dgm:prSet presAssocID="{D62D84DB-3230-4245-8552-E272FA501F83}" presName="rootText3" presStyleLbl="asst1" presStyleIdx="4" presStyleCnt="11">
        <dgm:presLayoutVars>
          <dgm:chPref val="3"/>
        </dgm:presLayoutVars>
      </dgm:prSet>
      <dgm:spPr/>
    </dgm:pt>
    <dgm:pt modelId="{1D6288D7-229B-8D40-B630-1184DD155C6D}" type="pres">
      <dgm:prSet presAssocID="{D62D84DB-3230-4245-8552-E272FA501F83}" presName="rootConnector3" presStyleLbl="asst1" presStyleIdx="4" presStyleCnt="11"/>
      <dgm:spPr/>
    </dgm:pt>
    <dgm:pt modelId="{202B0C3B-7633-A947-A9CF-4647D28FEEEA}" type="pres">
      <dgm:prSet presAssocID="{D62D84DB-3230-4245-8552-E272FA501F83}" presName="hierChild6" presStyleCnt="0"/>
      <dgm:spPr/>
    </dgm:pt>
    <dgm:pt modelId="{964FE1F5-B72B-7F47-931C-2A22C7A68458}" type="pres">
      <dgm:prSet presAssocID="{D62D84DB-3230-4245-8552-E272FA501F83}" presName="hierChild7" presStyleCnt="0"/>
      <dgm:spPr/>
    </dgm:pt>
    <dgm:pt modelId="{E80FFB61-3580-BE42-AEE4-E0B4ED65C187}" type="pres">
      <dgm:prSet presAssocID="{D88E8E28-1F9B-5A4B-B384-8FBAFE87EC93}" presName="Name111" presStyleLbl="parChTrans1D3" presStyleIdx="4" presStyleCnt="9"/>
      <dgm:spPr/>
    </dgm:pt>
    <dgm:pt modelId="{53588DA2-F7DF-4144-BF75-6B6DE27A304A}" type="pres">
      <dgm:prSet presAssocID="{D4BEBBCE-B11C-C943-8400-B2BB217E73FE}" presName="hierRoot3" presStyleCnt="0">
        <dgm:presLayoutVars>
          <dgm:hierBranch val="init"/>
        </dgm:presLayoutVars>
      </dgm:prSet>
      <dgm:spPr/>
    </dgm:pt>
    <dgm:pt modelId="{B8A2AC70-6C8C-304B-8984-D72BA0CAC8D6}" type="pres">
      <dgm:prSet presAssocID="{D4BEBBCE-B11C-C943-8400-B2BB217E73FE}" presName="rootComposite3" presStyleCnt="0"/>
      <dgm:spPr/>
    </dgm:pt>
    <dgm:pt modelId="{D7F20240-E199-6546-84EC-187381AB1BEA}" type="pres">
      <dgm:prSet presAssocID="{D4BEBBCE-B11C-C943-8400-B2BB217E73FE}" presName="rootText3" presStyleLbl="asst1" presStyleIdx="5" presStyleCnt="11">
        <dgm:presLayoutVars>
          <dgm:chPref val="3"/>
        </dgm:presLayoutVars>
      </dgm:prSet>
      <dgm:spPr/>
    </dgm:pt>
    <dgm:pt modelId="{407349D4-AC01-A44F-B896-2885303D919B}" type="pres">
      <dgm:prSet presAssocID="{D4BEBBCE-B11C-C943-8400-B2BB217E73FE}" presName="rootConnector3" presStyleLbl="asst1" presStyleIdx="5" presStyleCnt="11"/>
      <dgm:spPr/>
    </dgm:pt>
    <dgm:pt modelId="{DDA2ECAC-8742-6C42-8848-715E6B625310}" type="pres">
      <dgm:prSet presAssocID="{D4BEBBCE-B11C-C943-8400-B2BB217E73FE}" presName="hierChild6" presStyleCnt="0"/>
      <dgm:spPr/>
    </dgm:pt>
    <dgm:pt modelId="{615465F0-3B10-CE43-9C62-9C27B8384A60}" type="pres">
      <dgm:prSet presAssocID="{D4BEBBCE-B11C-C943-8400-B2BB217E73FE}" presName="hierChild7" presStyleCnt="0"/>
      <dgm:spPr/>
    </dgm:pt>
    <dgm:pt modelId="{3AD88226-D64A-3D46-B7F2-F9D1526F4A90}" type="pres">
      <dgm:prSet presAssocID="{9FC4FFD5-18E7-C24C-B6D2-F06CA432AF70}" presName="Name111" presStyleLbl="parChTrans1D2" presStyleIdx="1" presStyleCnt="2"/>
      <dgm:spPr/>
    </dgm:pt>
    <dgm:pt modelId="{BC7482AC-C19A-4145-A042-EEC59388A8CC}" type="pres">
      <dgm:prSet presAssocID="{B2C31EF0-ED16-094A-BEE2-4AEBAA13E326}" presName="hierRoot3" presStyleCnt="0">
        <dgm:presLayoutVars>
          <dgm:hierBranch val="init"/>
        </dgm:presLayoutVars>
      </dgm:prSet>
      <dgm:spPr/>
    </dgm:pt>
    <dgm:pt modelId="{E3DEBE0B-A9E8-F745-9CA8-91EFA0C67EAF}" type="pres">
      <dgm:prSet presAssocID="{B2C31EF0-ED16-094A-BEE2-4AEBAA13E326}" presName="rootComposite3" presStyleCnt="0"/>
      <dgm:spPr/>
    </dgm:pt>
    <dgm:pt modelId="{89BCD367-5271-8A4A-8D7A-03B5F52C95C3}" type="pres">
      <dgm:prSet presAssocID="{B2C31EF0-ED16-094A-BEE2-4AEBAA13E326}" presName="rootText3" presStyleLbl="asst1" presStyleIdx="6" presStyleCnt="11">
        <dgm:presLayoutVars>
          <dgm:chPref val="3"/>
        </dgm:presLayoutVars>
      </dgm:prSet>
      <dgm:spPr/>
    </dgm:pt>
    <dgm:pt modelId="{E466F31E-DC90-9E4B-B903-0B942D52409C}" type="pres">
      <dgm:prSet presAssocID="{B2C31EF0-ED16-094A-BEE2-4AEBAA13E326}" presName="rootConnector3" presStyleLbl="asst1" presStyleIdx="6" presStyleCnt="11"/>
      <dgm:spPr/>
    </dgm:pt>
    <dgm:pt modelId="{B94C28CC-E45B-C640-BEC3-65D2F3DFB278}" type="pres">
      <dgm:prSet presAssocID="{B2C31EF0-ED16-094A-BEE2-4AEBAA13E326}" presName="hierChild6" presStyleCnt="0"/>
      <dgm:spPr/>
    </dgm:pt>
    <dgm:pt modelId="{56931A4A-237C-FB4C-B0D9-0B7E83B641E1}" type="pres">
      <dgm:prSet presAssocID="{B2C31EF0-ED16-094A-BEE2-4AEBAA13E326}" presName="hierChild7" presStyleCnt="0"/>
      <dgm:spPr/>
    </dgm:pt>
    <dgm:pt modelId="{C94C25E0-6DFE-1C4C-BFAB-CEF073F5E556}" type="pres">
      <dgm:prSet presAssocID="{867F82EB-B4D1-8F4F-A67C-C5C64D43E9CD}" presName="Name111" presStyleLbl="parChTrans1D3" presStyleIdx="5" presStyleCnt="9"/>
      <dgm:spPr/>
    </dgm:pt>
    <dgm:pt modelId="{7CA79553-B07F-574E-B91D-3616DCC47C96}" type="pres">
      <dgm:prSet presAssocID="{FC2132A3-E75B-A140-B30C-DFC59530768C}" presName="hierRoot3" presStyleCnt="0">
        <dgm:presLayoutVars>
          <dgm:hierBranch val="init"/>
        </dgm:presLayoutVars>
      </dgm:prSet>
      <dgm:spPr/>
    </dgm:pt>
    <dgm:pt modelId="{600D40F0-AE14-1441-8498-F9E922254050}" type="pres">
      <dgm:prSet presAssocID="{FC2132A3-E75B-A140-B30C-DFC59530768C}" presName="rootComposite3" presStyleCnt="0"/>
      <dgm:spPr/>
    </dgm:pt>
    <dgm:pt modelId="{DCFBE1F8-D848-FB40-B8F9-F160788005C9}" type="pres">
      <dgm:prSet presAssocID="{FC2132A3-E75B-A140-B30C-DFC59530768C}" presName="rootText3" presStyleLbl="asst1" presStyleIdx="7" presStyleCnt="11">
        <dgm:presLayoutVars>
          <dgm:chPref val="3"/>
        </dgm:presLayoutVars>
      </dgm:prSet>
      <dgm:spPr/>
    </dgm:pt>
    <dgm:pt modelId="{9CD0F314-0C76-0346-96DB-F7A398C4A5F8}" type="pres">
      <dgm:prSet presAssocID="{FC2132A3-E75B-A140-B30C-DFC59530768C}" presName="rootConnector3" presStyleLbl="asst1" presStyleIdx="7" presStyleCnt="11"/>
      <dgm:spPr/>
    </dgm:pt>
    <dgm:pt modelId="{33430700-CA64-7B46-A717-F0109E424F12}" type="pres">
      <dgm:prSet presAssocID="{FC2132A3-E75B-A140-B30C-DFC59530768C}" presName="hierChild6" presStyleCnt="0"/>
      <dgm:spPr/>
    </dgm:pt>
    <dgm:pt modelId="{2B03781C-F17D-D343-8A4D-2EA748C9FAFD}" type="pres">
      <dgm:prSet presAssocID="{FC2132A3-E75B-A140-B30C-DFC59530768C}" presName="hierChild7" presStyleCnt="0"/>
      <dgm:spPr/>
    </dgm:pt>
    <dgm:pt modelId="{77016990-632B-744F-A9AE-19374D025D8C}" type="pres">
      <dgm:prSet presAssocID="{94291A39-440E-B940-92F9-20EFFE7279FC}" presName="Name111" presStyleLbl="parChTrans1D3" presStyleIdx="6" presStyleCnt="9"/>
      <dgm:spPr/>
    </dgm:pt>
    <dgm:pt modelId="{BE23AF35-694A-0C47-8A1A-1BD0797123B3}" type="pres">
      <dgm:prSet presAssocID="{4804C935-E98B-A842-A090-4E14DB626538}" presName="hierRoot3" presStyleCnt="0">
        <dgm:presLayoutVars>
          <dgm:hierBranch val="init"/>
        </dgm:presLayoutVars>
      </dgm:prSet>
      <dgm:spPr/>
    </dgm:pt>
    <dgm:pt modelId="{44A203F4-95CE-5E4B-82AC-AC41903EE779}" type="pres">
      <dgm:prSet presAssocID="{4804C935-E98B-A842-A090-4E14DB626538}" presName="rootComposite3" presStyleCnt="0"/>
      <dgm:spPr/>
    </dgm:pt>
    <dgm:pt modelId="{683DB7BA-C908-3F47-AF1B-61B2D3C116B1}" type="pres">
      <dgm:prSet presAssocID="{4804C935-E98B-A842-A090-4E14DB626538}" presName="rootText3" presStyleLbl="asst1" presStyleIdx="8" presStyleCnt="11">
        <dgm:presLayoutVars>
          <dgm:chPref val="3"/>
        </dgm:presLayoutVars>
      </dgm:prSet>
      <dgm:spPr/>
    </dgm:pt>
    <dgm:pt modelId="{9B16B39C-5B9F-6C49-9118-0A04455331B0}" type="pres">
      <dgm:prSet presAssocID="{4804C935-E98B-A842-A090-4E14DB626538}" presName="rootConnector3" presStyleLbl="asst1" presStyleIdx="8" presStyleCnt="11"/>
      <dgm:spPr/>
    </dgm:pt>
    <dgm:pt modelId="{D35C47C8-E8F7-7B45-9624-DAC3196C57EF}" type="pres">
      <dgm:prSet presAssocID="{4804C935-E98B-A842-A090-4E14DB626538}" presName="hierChild6" presStyleCnt="0"/>
      <dgm:spPr/>
    </dgm:pt>
    <dgm:pt modelId="{B1AEF73A-632A-034D-ACF3-5751D3C75261}" type="pres">
      <dgm:prSet presAssocID="{4804C935-E98B-A842-A090-4E14DB626538}" presName="hierChild7" presStyleCnt="0"/>
      <dgm:spPr/>
    </dgm:pt>
    <dgm:pt modelId="{1C20BDD8-DB5A-D64B-9565-643B3225C724}" type="pres">
      <dgm:prSet presAssocID="{8438F098-3E13-8346-A7CF-E5D07B680D6E}" presName="Name111" presStyleLbl="parChTrans1D3" presStyleIdx="7" presStyleCnt="9"/>
      <dgm:spPr/>
    </dgm:pt>
    <dgm:pt modelId="{7FFDF60F-1CE2-B14B-BC57-DA2AE8AB35DA}" type="pres">
      <dgm:prSet presAssocID="{934FA769-5DAE-3A4E-B0D5-F685B37E35AA}" presName="hierRoot3" presStyleCnt="0">
        <dgm:presLayoutVars>
          <dgm:hierBranch val="init"/>
        </dgm:presLayoutVars>
      </dgm:prSet>
      <dgm:spPr/>
    </dgm:pt>
    <dgm:pt modelId="{5D30F498-3708-E84A-BE40-609E3B507F24}" type="pres">
      <dgm:prSet presAssocID="{934FA769-5DAE-3A4E-B0D5-F685B37E35AA}" presName="rootComposite3" presStyleCnt="0"/>
      <dgm:spPr/>
    </dgm:pt>
    <dgm:pt modelId="{412C5844-F9B5-594D-9DDD-CA739E1DC9F8}" type="pres">
      <dgm:prSet presAssocID="{934FA769-5DAE-3A4E-B0D5-F685B37E35AA}" presName="rootText3" presStyleLbl="asst1" presStyleIdx="9" presStyleCnt="11">
        <dgm:presLayoutVars>
          <dgm:chPref val="3"/>
        </dgm:presLayoutVars>
      </dgm:prSet>
      <dgm:spPr/>
    </dgm:pt>
    <dgm:pt modelId="{55879457-4341-6448-BB16-E49F62F0D9BC}" type="pres">
      <dgm:prSet presAssocID="{934FA769-5DAE-3A4E-B0D5-F685B37E35AA}" presName="rootConnector3" presStyleLbl="asst1" presStyleIdx="9" presStyleCnt="11"/>
      <dgm:spPr/>
    </dgm:pt>
    <dgm:pt modelId="{44DB4C62-7AD5-514F-8F19-EF57365D5DFB}" type="pres">
      <dgm:prSet presAssocID="{934FA769-5DAE-3A4E-B0D5-F685B37E35AA}" presName="hierChild6" presStyleCnt="0"/>
      <dgm:spPr/>
    </dgm:pt>
    <dgm:pt modelId="{063B694F-4B19-2E4F-A6C6-222783F196F3}" type="pres">
      <dgm:prSet presAssocID="{934FA769-5DAE-3A4E-B0D5-F685B37E35AA}" presName="hierChild7" presStyleCnt="0"/>
      <dgm:spPr/>
    </dgm:pt>
    <dgm:pt modelId="{69628557-C59D-9445-ACA1-9B77B0B87C9E}" type="pres">
      <dgm:prSet presAssocID="{28BA9BAA-AD8B-354D-A0AB-827148761751}" presName="Name111" presStyleLbl="parChTrans1D3" presStyleIdx="8" presStyleCnt="9"/>
      <dgm:spPr/>
    </dgm:pt>
    <dgm:pt modelId="{D7C93688-41A2-864C-85BB-6FC27C658E01}" type="pres">
      <dgm:prSet presAssocID="{BD80D417-DEF4-934F-B306-B7DCECB6DF9A}" presName="hierRoot3" presStyleCnt="0">
        <dgm:presLayoutVars>
          <dgm:hierBranch val="init"/>
        </dgm:presLayoutVars>
      </dgm:prSet>
      <dgm:spPr/>
    </dgm:pt>
    <dgm:pt modelId="{019FF244-E930-BF48-826C-45F2A39D0F5D}" type="pres">
      <dgm:prSet presAssocID="{BD80D417-DEF4-934F-B306-B7DCECB6DF9A}" presName="rootComposite3" presStyleCnt="0"/>
      <dgm:spPr/>
    </dgm:pt>
    <dgm:pt modelId="{12A8DADD-5D49-7645-886C-3BF7EE49DF25}" type="pres">
      <dgm:prSet presAssocID="{BD80D417-DEF4-934F-B306-B7DCECB6DF9A}" presName="rootText3" presStyleLbl="asst1" presStyleIdx="10" presStyleCnt="11">
        <dgm:presLayoutVars>
          <dgm:chPref val="3"/>
        </dgm:presLayoutVars>
      </dgm:prSet>
      <dgm:spPr/>
    </dgm:pt>
    <dgm:pt modelId="{EAFE9376-F7C5-EC48-87D6-00516EE59635}" type="pres">
      <dgm:prSet presAssocID="{BD80D417-DEF4-934F-B306-B7DCECB6DF9A}" presName="rootConnector3" presStyleLbl="asst1" presStyleIdx="10" presStyleCnt="11"/>
      <dgm:spPr/>
    </dgm:pt>
    <dgm:pt modelId="{C0B0F47F-5419-5143-A85A-92FFFDB16B28}" type="pres">
      <dgm:prSet presAssocID="{BD80D417-DEF4-934F-B306-B7DCECB6DF9A}" presName="hierChild6" presStyleCnt="0"/>
      <dgm:spPr/>
    </dgm:pt>
    <dgm:pt modelId="{A99FA454-2037-154A-A6EB-D1CB41990B2A}" type="pres">
      <dgm:prSet presAssocID="{BD80D417-DEF4-934F-B306-B7DCECB6DF9A}" presName="hierChild7" presStyleCnt="0"/>
      <dgm:spPr/>
    </dgm:pt>
  </dgm:ptLst>
  <dgm:cxnLst>
    <dgm:cxn modelId="{2FF53000-B997-5640-9CC2-7087905C4033}" type="presOf" srcId="{23E9D583-9AAA-A441-B596-89F75FB8F8B8}" destId="{BEBD4B9D-85A1-3D47-B149-0A7EDDFCCC09}" srcOrd="0" destOrd="0" presId="urn:microsoft.com/office/officeart/2005/8/layout/orgChart1"/>
    <dgm:cxn modelId="{DDEC3B02-80C8-514B-87CB-0F640FFD25E5}" type="presOf" srcId="{318D1DFA-D083-0042-97A0-F1E03A95893A}" destId="{F08A871D-1991-984F-B9F1-E6EB57FFE4C8}" srcOrd="1" destOrd="0" presId="urn:microsoft.com/office/officeart/2005/8/layout/orgChart1"/>
    <dgm:cxn modelId="{59827608-4428-284E-8215-84FDF3EBDA65}" srcId="{458F3635-4C75-F441-8A34-F58984071B8E}" destId="{436293C3-D3E3-C441-A168-6D948122FDE0}" srcOrd="2" destOrd="0" parTransId="{6DB6BD35-BAC3-6B47-AD02-6D69ADCBFD4A}" sibTransId="{58C51518-F279-AC4C-B45B-4C382475637F}"/>
    <dgm:cxn modelId="{3A1DE809-150D-A441-9B7C-7CA493E94807}" type="presOf" srcId="{9FC4FFD5-18E7-C24C-B6D2-F06CA432AF70}" destId="{3AD88226-D64A-3D46-B7F2-F9D1526F4A90}" srcOrd="0" destOrd="0" presId="urn:microsoft.com/office/officeart/2005/8/layout/orgChart1"/>
    <dgm:cxn modelId="{2AC5FC0F-D7DB-EF4B-852F-CBA8AC12D280}" type="presOf" srcId="{FC2132A3-E75B-A140-B30C-DFC59530768C}" destId="{9CD0F314-0C76-0346-96DB-F7A398C4A5F8}" srcOrd="1" destOrd="0" presId="urn:microsoft.com/office/officeart/2005/8/layout/orgChart1"/>
    <dgm:cxn modelId="{15291214-ED18-974D-97C7-A09F44760135}" type="presOf" srcId="{FC2132A3-E75B-A140-B30C-DFC59530768C}" destId="{DCFBE1F8-D848-FB40-B8F9-F160788005C9}" srcOrd="0" destOrd="0" presId="urn:microsoft.com/office/officeart/2005/8/layout/orgChart1"/>
    <dgm:cxn modelId="{5FA55B1B-B955-134C-8B0F-43C8D7F80CBB}" type="presOf" srcId="{28BA9BAA-AD8B-354D-A0AB-827148761751}" destId="{69628557-C59D-9445-ACA1-9B77B0B87C9E}" srcOrd="0" destOrd="0" presId="urn:microsoft.com/office/officeart/2005/8/layout/orgChart1"/>
    <dgm:cxn modelId="{822FD523-CE4C-7840-97EA-735833800AF3}" srcId="{B2C31EF0-ED16-094A-BEE2-4AEBAA13E326}" destId="{4804C935-E98B-A842-A090-4E14DB626538}" srcOrd="1" destOrd="0" parTransId="{94291A39-440E-B940-92F9-20EFFE7279FC}" sibTransId="{2ECBD49D-CFD7-8341-8F1C-E277270DBC86}"/>
    <dgm:cxn modelId="{DB9D0126-949B-BC49-BDED-AEC5E8A3FC5E}" type="presOf" srcId="{458F3635-4C75-F441-8A34-F58984071B8E}" destId="{D8058B89-3264-1F42-B644-BBA8018B8F81}" srcOrd="1" destOrd="0" presId="urn:microsoft.com/office/officeart/2005/8/layout/orgChart1"/>
    <dgm:cxn modelId="{045E2727-3D6A-4242-A8BE-515F00AA652D}" srcId="{84BD27DB-266C-184A-BD32-FC829A09E205}" destId="{B2C31EF0-ED16-094A-BEE2-4AEBAA13E326}" srcOrd="1" destOrd="0" parTransId="{9FC4FFD5-18E7-C24C-B6D2-F06CA432AF70}" sibTransId="{E701FF15-5E34-064F-934A-AA838411BF22}"/>
    <dgm:cxn modelId="{458AD437-7252-7842-BAA4-DCB410985490}" srcId="{B2C31EF0-ED16-094A-BEE2-4AEBAA13E326}" destId="{FC2132A3-E75B-A140-B30C-DFC59530768C}" srcOrd="0" destOrd="0" parTransId="{867F82EB-B4D1-8F4F-A67C-C5C64D43E9CD}" sibTransId="{396DB1D6-7041-6A46-B93F-40DAD384A652}"/>
    <dgm:cxn modelId="{A0E52238-D6E2-A249-99A6-1E970BAE6790}" type="presOf" srcId="{94291A39-440E-B940-92F9-20EFFE7279FC}" destId="{77016990-632B-744F-A9AE-19374D025D8C}" srcOrd="0" destOrd="0" presId="urn:microsoft.com/office/officeart/2005/8/layout/orgChart1"/>
    <dgm:cxn modelId="{F36C4F3A-D5F3-0749-B154-9DA3F59DF881}" type="presOf" srcId="{436293C3-D3E3-C441-A168-6D948122FDE0}" destId="{571989E4-1008-0143-81A5-810F01ED69E0}" srcOrd="1" destOrd="0" presId="urn:microsoft.com/office/officeart/2005/8/layout/orgChart1"/>
    <dgm:cxn modelId="{362C0843-AC22-4C49-93AC-14C8EF473677}" srcId="{458F3635-4C75-F441-8A34-F58984071B8E}" destId="{3C183A10-5507-C840-A2AC-DB924614D04A}" srcOrd="0" destOrd="0" parTransId="{2CC6C914-3DCF-4748-8A47-9683F66396C2}" sibTransId="{11243A03-FAF9-6C43-B5B9-98F3AAC03F25}"/>
    <dgm:cxn modelId="{5F03D645-EF67-9348-9C2F-A633464F1A44}" type="presOf" srcId="{6DB6BD35-BAC3-6B47-AD02-6D69ADCBFD4A}" destId="{B90323C4-02D5-754D-B33D-80055EBC4CAB}" srcOrd="0" destOrd="0" presId="urn:microsoft.com/office/officeart/2005/8/layout/orgChart1"/>
    <dgm:cxn modelId="{082CC746-DDB1-694C-905B-1F5C2B55C017}" type="presOf" srcId="{8438F098-3E13-8346-A7CF-E5D07B680D6E}" destId="{1C20BDD8-DB5A-D64B-9565-643B3225C724}" srcOrd="0" destOrd="0" presId="urn:microsoft.com/office/officeart/2005/8/layout/orgChart1"/>
    <dgm:cxn modelId="{942A7049-BBA3-D342-B5CD-F6565F3A8BD7}" type="presOf" srcId="{D62D84DB-3230-4245-8552-E272FA501F83}" destId="{CA1C3EF9-37B5-6E40-AEF3-64C6906EBE5C}" srcOrd="0" destOrd="0" presId="urn:microsoft.com/office/officeart/2005/8/layout/orgChart1"/>
    <dgm:cxn modelId="{AB0FEA4E-BAA2-2243-9700-E46E44FF5F17}" srcId="{B2C31EF0-ED16-094A-BEE2-4AEBAA13E326}" destId="{934FA769-5DAE-3A4E-B0D5-F685B37E35AA}" srcOrd="2" destOrd="0" parTransId="{8438F098-3E13-8346-A7CF-E5D07B680D6E}" sibTransId="{CF6FA9B6-DC75-BC4A-AD3E-D31267EC74F6}"/>
    <dgm:cxn modelId="{04342353-2CD5-ED4E-AD5E-5ECECBF018EC}" type="presOf" srcId="{BD80D417-DEF4-934F-B306-B7DCECB6DF9A}" destId="{EAFE9376-F7C5-EC48-87D6-00516EE59635}" srcOrd="1" destOrd="0" presId="urn:microsoft.com/office/officeart/2005/8/layout/orgChart1"/>
    <dgm:cxn modelId="{7729E45E-2621-E246-A312-E5EF85267DC2}" type="presOf" srcId="{84BD27DB-266C-184A-BD32-FC829A09E205}" destId="{F8BFDB1F-BB2A-5A4F-9A12-EF38C182C334}" srcOrd="1" destOrd="0" presId="urn:microsoft.com/office/officeart/2005/8/layout/orgChart1"/>
    <dgm:cxn modelId="{2BB04A73-087F-A34B-AB3C-BA3FED48EF6D}" type="presOf" srcId="{458F3635-4C75-F441-8A34-F58984071B8E}" destId="{A73B0D18-0442-4E46-8F8A-2EB61F28BB4B}" srcOrd="0" destOrd="0" presId="urn:microsoft.com/office/officeart/2005/8/layout/orgChart1"/>
    <dgm:cxn modelId="{4E790074-F744-3A4A-95FB-958CCA0DFB4E}" type="presOf" srcId="{4804C935-E98B-A842-A090-4E14DB626538}" destId="{9B16B39C-5B9F-6C49-9118-0A04455331B0}" srcOrd="1" destOrd="0" presId="urn:microsoft.com/office/officeart/2005/8/layout/orgChart1"/>
    <dgm:cxn modelId="{5C819675-3D7A-5042-8BDC-EE6846E5D99F}" srcId="{23E9D583-9AAA-A441-B596-89F75FB8F8B8}" destId="{84BD27DB-266C-184A-BD32-FC829A09E205}" srcOrd="0" destOrd="0" parTransId="{F5D6FF09-B35C-4E42-B640-D5666ADD6593}" sibTransId="{6ED83DB7-DC2B-4C4A-9638-F3A221B891D5}"/>
    <dgm:cxn modelId="{4172C082-42FC-5942-A2E5-4CF2D8783F97}" srcId="{458F3635-4C75-F441-8A34-F58984071B8E}" destId="{D62D84DB-3230-4245-8552-E272FA501F83}" srcOrd="3" destOrd="0" parTransId="{AF276FBA-291E-EF43-9B18-AA44D3CA54E1}" sibTransId="{F41E8D92-8378-7D43-A317-1B00645ABB6A}"/>
    <dgm:cxn modelId="{1ABD5D90-EC28-8F44-9D19-3F4F3221E6A0}" type="presOf" srcId="{D4BEBBCE-B11C-C943-8400-B2BB217E73FE}" destId="{407349D4-AC01-A44F-B896-2885303D919B}" srcOrd="1" destOrd="0" presId="urn:microsoft.com/office/officeart/2005/8/layout/orgChart1"/>
    <dgm:cxn modelId="{0EC9EF93-91C7-3F4F-8CD7-953DC6F482DF}" type="presOf" srcId="{D88E8E28-1F9B-5A4B-B384-8FBAFE87EC93}" destId="{E80FFB61-3580-BE42-AEE4-E0B4ED65C187}" srcOrd="0" destOrd="0" presId="urn:microsoft.com/office/officeart/2005/8/layout/orgChart1"/>
    <dgm:cxn modelId="{860ECB9B-4156-E94A-9F13-F531D6103E4A}" type="presOf" srcId="{867F82EB-B4D1-8F4F-A67C-C5C64D43E9CD}" destId="{C94C25E0-6DFE-1C4C-BFAB-CEF073F5E556}" srcOrd="0" destOrd="0" presId="urn:microsoft.com/office/officeart/2005/8/layout/orgChart1"/>
    <dgm:cxn modelId="{7A1CE89D-A901-9C4E-BA97-36642ACFEB0A}" srcId="{458F3635-4C75-F441-8A34-F58984071B8E}" destId="{D4BEBBCE-B11C-C943-8400-B2BB217E73FE}" srcOrd="4" destOrd="0" parTransId="{D88E8E28-1F9B-5A4B-B384-8FBAFE87EC93}" sibTransId="{E10DAB5E-B588-C248-955D-A4823CF9A962}"/>
    <dgm:cxn modelId="{80A4049F-5851-D04B-8F6E-149E17D7DAA4}" type="presOf" srcId="{2CC6C914-3DCF-4748-8A47-9683F66396C2}" destId="{E9AD446F-1BDA-7943-8873-3B4D70AA56A0}" srcOrd="0" destOrd="0" presId="urn:microsoft.com/office/officeart/2005/8/layout/orgChart1"/>
    <dgm:cxn modelId="{938E78A0-5C30-5A45-8191-E938424C0F6B}" srcId="{84BD27DB-266C-184A-BD32-FC829A09E205}" destId="{458F3635-4C75-F441-8A34-F58984071B8E}" srcOrd="0" destOrd="0" parTransId="{A3BD7C98-BB90-424C-87C2-FDE177CA5FCA}" sibTransId="{A7CB4CAC-0A66-D346-9526-530D7C45EDE5}"/>
    <dgm:cxn modelId="{75C0EDA2-99BC-084D-B15D-8F6AAEAED2FB}" type="presOf" srcId="{4804C935-E98B-A842-A090-4E14DB626538}" destId="{683DB7BA-C908-3F47-AF1B-61B2D3C116B1}" srcOrd="0" destOrd="0" presId="urn:microsoft.com/office/officeart/2005/8/layout/orgChart1"/>
    <dgm:cxn modelId="{59AD33B0-3804-2141-B79E-E9FCF5935E09}" type="presOf" srcId="{436293C3-D3E3-C441-A168-6D948122FDE0}" destId="{DCF84F06-D7A9-BD40-B45D-35F15F88DEC4}" srcOrd="0" destOrd="0" presId="urn:microsoft.com/office/officeart/2005/8/layout/orgChart1"/>
    <dgm:cxn modelId="{2F2FF2B8-DD4C-364B-95F2-D13FA2E2DEA2}" type="presOf" srcId="{D62D84DB-3230-4245-8552-E272FA501F83}" destId="{1D6288D7-229B-8D40-B630-1184DD155C6D}" srcOrd="1" destOrd="0" presId="urn:microsoft.com/office/officeart/2005/8/layout/orgChart1"/>
    <dgm:cxn modelId="{D47B4CBA-7B6B-0E48-B0A8-5ADDFB36FCFD}" srcId="{B2C31EF0-ED16-094A-BEE2-4AEBAA13E326}" destId="{BD80D417-DEF4-934F-B306-B7DCECB6DF9A}" srcOrd="3" destOrd="0" parTransId="{28BA9BAA-AD8B-354D-A0AB-827148761751}" sibTransId="{B097FBC6-5A57-FF44-99BD-4A1A2806B4AE}"/>
    <dgm:cxn modelId="{73EB2ABD-A5E5-5C4F-978E-696573FCFE7F}" srcId="{458F3635-4C75-F441-8A34-F58984071B8E}" destId="{318D1DFA-D083-0042-97A0-F1E03A95893A}" srcOrd="1" destOrd="0" parTransId="{E723CD59-839F-964B-87B1-090FE28BD0B3}" sibTransId="{02F400C2-3763-EA46-A327-9B66586AF284}"/>
    <dgm:cxn modelId="{D741B4BF-355D-754D-82D7-115FD7E7D899}" type="presOf" srcId="{3C183A10-5507-C840-A2AC-DB924614D04A}" destId="{B66DCF33-1B97-304D-895A-F12885DFE415}" srcOrd="0" destOrd="0" presId="urn:microsoft.com/office/officeart/2005/8/layout/orgChart1"/>
    <dgm:cxn modelId="{6D2BC4C2-F447-7743-9DD6-36CFE1D4FF86}" type="presOf" srcId="{E723CD59-839F-964B-87B1-090FE28BD0B3}" destId="{2EAFF1D2-8E34-9D43-81EF-E76563F7E94B}" srcOrd="0" destOrd="0" presId="urn:microsoft.com/office/officeart/2005/8/layout/orgChart1"/>
    <dgm:cxn modelId="{B33F62C6-385C-964E-8371-CB0E477EEA62}" type="presOf" srcId="{934FA769-5DAE-3A4E-B0D5-F685B37E35AA}" destId="{55879457-4341-6448-BB16-E49F62F0D9BC}" srcOrd="1" destOrd="0" presId="urn:microsoft.com/office/officeart/2005/8/layout/orgChart1"/>
    <dgm:cxn modelId="{BCEECED2-BF3B-0545-A5E8-00C8E9241FFA}" type="presOf" srcId="{AF276FBA-291E-EF43-9B18-AA44D3CA54E1}" destId="{A7AD5BD8-DBE8-C54A-945D-1E66F85347BE}" srcOrd="0" destOrd="0" presId="urn:microsoft.com/office/officeart/2005/8/layout/orgChart1"/>
    <dgm:cxn modelId="{9C1A92D9-EAA4-A543-B542-BFB42260ECFE}" type="presOf" srcId="{3C183A10-5507-C840-A2AC-DB924614D04A}" destId="{64BF4CA1-9646-0A4B-B417-AB500E86E2A8}" srcOrd="1" destOrd="0" presId="urn:microsoft.com/office/officeart/2005/8/layout/orgChart1"/>
    <dgm:cxn modelId="{ADDE31E5-DDEF-E84B-A817-E98C4ADA2DD7}" type="presOf" srcId="{934FA769-5DAE-3A4E-B0D5-F685B37E35AA}" destId="{412C5844-F9B5-594D-9DDD-CA739E1DC9F8}" srcOrd="0" destOrd="0" presId="urn:microsoft.com/office/officeart/2005/8/layout/orgChart1"/>
    <dgm:cxn modelId="{402AD3EB-2567-8B42-BBE4-5BA2C5ED482B}" type="presOf" srcId="{BD80D417-DEF4-934F-B306-B7DCECB6DF9A}" destId="{12A8DADD-5D49-7645-886C-3BF7EE49DF25}" srcOrd="0" destOrd="0" presId="urn:microsoft.com/office/officeart/2005/8/layout/orgChart1"/>
    <dgm:cxn modelId="{1D983CED-1D05-5F4B-A4B3-EA9C1BCA9630}" type="presOf" srcId="{318D1DFA-D083-0042-97A0-F1E03A95893A}" destId="{DBB86622-21C6-9442-8B2B-49CC099C43D8}" srcOrd="0" destOrd="0" presId="urn:microsoft.com/office/officeart/2005/8/layout/orgChart1"/>
    <dgm:cxn modelId="{986724F5-9B45-7844-8145-452C7B11516F}" type="presOf" srcId="{B2C31EF0-ED16-094A-BEE2-4AEBAA13E326}" destId="{E466F31E-DC90-9E4B-B903-0B942D52409C}" srcOrd="1" destOrd="0" presId="urn:microsoft.com/office/officeart/2005/8/layout/orgChart1"/>
    <dgm:cxn modelId="{98F133FD-37B8-ED42-B11D-69BFA570D6D8}" type="presOf" srcId="{D4BEBBCE-B11C-C943-8400-B2BB217E73FE}" destId="{D7F20240-E199-6546-84EC-187381AB1BEA}" srcOrd="0" destOrd="0" presId="urn:microsoft.com/office/officeart/2005/8/layout/orgChart1"/>
    <dgm:cxn modelId="{0B3AAFFD-0E9D-C04A-8A0B-D91705656AE6}" type="presOf" srcId="{A3BD7C98-BB90-424C-87C2-FDE177CA5FCA}" destId="{F3ECF9A0-6317-1E47-AEB5-9E18342C0B21}" srcOrd="0" destOrd="0" presId="urn:microsoft.com/office/officeart/2005/8/layout/orgChart1"/>
    <dgm:cxn modelId="{85133AFE-05E2-B543-87B0-DC06CD0AE3FB}" type="presOf" srcId="{84BD27DB-266C-184A-BD32-FC829A09E205}" destId="{2094C8A1-D41D-024A-BE4F-41D2FF96BAF6}" srcOrd="0" destOrd="0" presId="urn:microsoft.com/office/officeart/2005/8/layout/orgChart1"/>
    <dgm:cxn modelId="{EAE3D0FE-252E-C346-A298-188579C05DE0}" type="presOf" srcId="{B2C31EF0-ED16-094A-BEE2-4AEBAA13E326}" destId="{89BCD367-5271-8A4A-8D7A-03B5F52C95C3}" srcOrd="0" destOrd="0" presId="urn:microsoft.com/office/officeart/2005/8/layout/orgChart1"/>
    <dgm:cxn modelId="{0058660D-C3FE-ED43-B9EE-575642BE2A40}" type="presParOf" srcId="{BEBD4B9D-85A1-3D47-B149-0A7EDDFCCC09}" destId="{5905BB1F-6396-A544-8551-C7F21F248BA4}" srcOrd="0" destOrd="0" presId="urn:microsoft.com/office/officeart/2005/8/layout/orgChart1"/>
    <dgm:cxn modelId="{A3E4CE0A-B3B9-794E-B937-156C3F498F63}" type="presParOf" srcId="{5905BB1F-6396-A544-8551-C7F21F248BA4}" destId="{F1DF6A75-DDEA-7247-BA47-1E28CAC08E02}" srcOrd="0" destOrd="0" presId="urn:microsoft.com/office/officeart/2005/8/layout/orgChart1"/>
    <dgm:cxn modelId="{38EEC94F-1A1E-8F4A-AB2D-F761850809FB}" type="presParOf" srcId="{F1DF6A75-DDEA-7247-BA47-1E28CAC08E02}" destId="{2094C8A1-D41D-024A-BE4F-41D2FF96BAF6}" srcOrd="0" destOrd="0" presId="urn:microsoft.com/office/officeart/2005/8/layout/orgChart1"/>
    <dgm:cxn modelId="{A3948BFE-D59E-E04E-A69C-21325E54A0A1}" type="presParOf" srcId="{F1DF6A75-DDEA-7247-BA47-1E28CAC08E02}" destId="{F8BFDB1F-BB2A-5A4F-9A12-EF38C182C334}" srcOrd="1" destOrd="0" presId="urn:microsoft.com/office/officeart/2005/8/layout/orgChart1"/>
    <dgm:cxn modelId="{4FD45981-2511-EB4B-9152-64346DB89B4F}" type="presParOf" srcId="{5905BB1F-6396-A544-8551-C7F21F248BA4}" destId="{FB983931-C674-B547-84C6-1B0754FB46EC}" srcOrd="1" destOrd="0" presId="urn:microsoft.com/office/officeart/2005/8/layout/orgChart1"/>
    <dgm:cxn modelId="{DD83C44D-32C2-8849-94EB-D7B1BA4C4D16}" type="presParOf" srcId="{5905BB1F-6396-A544-8551-C7F21F248BA4}" destId="{DBA10A50-753F-6647-A576-624067F87DB4}" srcOrd="2" destOrd="0" presId="urn:microsoft.com/office/officeart/2005/8/layout/orgChart1"/>
    <dgm:cxn modelId="{76D4289F-3456-4A41-9DC9-2AA9D29FDA38}" type="presParOf" srcId="{DBA10A50-753F-6647-A576-624067F87DB4}" destId="{F3ECF9A0-6317-1E47-AEB5-9E18342C0B21}" srcOrd="0" destOrd="0" presId="urn:microsoft.com/office/officeart/2005/8/layout/orgChart1"/>
    <dgm:cxn modelId="{7EB6A979-6501-F44E-A4BB-50ADBB86F1D4}" type="presParOf" srcId="{DBA10A50-753F-6647-A576-624067F87DB4}" destId="{73593A7F-910E-D141-998A-2C1C1739B573}" srcOrd="1" destOrd="0" presId="urn:microsoft.com/office/officeart/2005/8/layout/orgChart1"/>
    <dgm:cxn modelId="{F6D778BB-E4D9-0949-94C6-4093FF405029}" type="presParOf" srcId="{73593A7F-910E-D141-998A-2C1C1739B573}" destId="{15317380-6F7D-6C47-BBB1-3C488F4094CE}" srcOrd="0" destOrd="0" presId="urn:microsoft.com/office/officeart/2005/8/layout/orgChart1"/>
    <dgm:cxn modelId="{4A1A5697-2B6A-374F-B7A7-9DC16455002E}" type="presParOf" srcId="{15317380-6F7D-6C47-BBB1-3C488F4094CE}" destId="{A73B0D18-0442-4E46-8F8A-2EB61F28BB4B}" srcOrd="0" destOrd="0" presId="urn:microsoft.com/office/officeart/2005/8/layout/orgChart1"/>
    <dgm:cxn modelId="{0C6402F6-F9E4-824B-A18A-A5462772050C}" type="presParOf" srcId="{15317380-6F7D-6C47-BBB1-3C488F4094CE}" destId="{D8058B89-3264-1F42-B644-BBA8018B8F81}" srcOrd="1" destOrd="0" presId="urn:microsoft.com/office/officeart/2005/8/layout/orgChart1"/>
    <dgm:cxn modelId="{4CB32050-F535-B042-B7AE-6E773A5C5974}" type="presParOf" srcId="{73593A7F-910E-D141-998A-2C1C1739B573}" destId="{1FF2C3F3-5D77-714B-BFBE-F2967DA16E2D}" srcOrd="1" destOrd="0" presId="urn:microsoft.com/office/officeart/2005/8/layout/orgChart1"/>
    <dgm:cxn modelId="{532DA9DD-1250-C64A-97D3-819A9BF52C7B}" type="presParOf" srcId="{73593A7F-910E-D141-998A-2C1C1739B573}" destId="{55036C88-433B-E141-9AE2-B095D47F43EF}" srcOrd="2" destOrd="0" presId="urn:microsoft.com/office/officeart/2005/8/layout/orgChart1"/>
    <dgm:cxn modelId="{5AE377A7-4101-BE43-A148-1A21434F8E62}" type="presParOf" srcId="{55036C88-433B-E141-9AE2-B095D47F43EF}" destId="{E9AD446F-1BDA-7943-8873-3B4D70AA56A0}" srcOrd="0" destOrd="0" presId="urn:microsoft.com/office/officeart/2005/8/layout/orgChart1"/>
    <dgm:cxn modelId="{952C577A-12A3-824C-A432-B46B97FCDC73}" type="presParOf" srcId="{55036C88-433B-E141-9AE2-B095D47F43EF}" destId="{69FA53B4-5E15-894E-B243-237F6ED57294}" srcOrd="1" destOrd="0" presId="urn:microsoft.com/office/officeart/2005/8/layout/orgChart1"/>
    <dgm:cxn modelId="{476EE71C-5FF9-7E4D-850A-B9A5039CA53B}" type="presParOf" srcId="{69FA53B4-5E15-894E-B243-237F6ED57294}" destId="{23D75D4B-3E0B-0E48-8C5F-F322919026F1}" srcOrd="0" destOrd="0" presId="urn:microsoft.com/office/officeart/2005/8/layout/orgChart1"/>
    <dgm:cxn modelId="{3C59D4CF-E4F6-5D48-8F7F-3251979CAD06}" type="presParOf" srcId="{23D75D4B-3E0B-0E48-8C5F-F322919026F1}" destId="{B66DCF33-1B97-304D-895A-F12885DFE415}" srcOrd="0" destOrd="0" presId="urn:microsoft.com/office/officeart/2005/8/layout/orgChart1"/>
    <dgm:cxn modelId="{404C5125-D3BA-1247-A0C4-E2AF03929258}" type="presParOf" srcId="{23D75D4B-3E0B-0E48-8C5F-F322919026F1}" destId="{64BF4CA1-9646-0A4B-B417-AB500E86E2A8}" srcOrd="1" destOrd="0" presId="urn:microsoft.com/office/officeart/2005/8/layout/orgChart1"/>
    <dgm:cxn modelId="{050B4D65-C793-9A45-BE09-4AA7C84275CD}" type="presParOf" srcId="{69FA53B4-5E15-894E-B243-237F6ED57294}" destId="{1C19AD00-746E-BE44-99B3-2AC5B3F695D4}" srcOrd="1" destOrd="0" presId="urn:microsoft.com/office/officeart/2005/8/layout/orgChart1"/>
    <dgm:cxn modelId="{2EA06FA7-6857-7A4F-B401-53BBFB32ACEB}" type="presParOf" srcId="{69FA53B4-5E15-894E-B243-237F6ED57294}" destId="{BF6D932D-B600-3246-965D-ED41ED30EFCD}" srcOrd="2" destOrd="0" presId="urn:microsoft.com/office/officeart/2005/8/layout/orgChart1"/>
    <dgm:cxn modelId="{C20DF3A5-9B9D-8E4D-9324-84F8040BFFC3}" type="presParOf" srcId="{55036C88-433B-E141-9AE2-B095D47F43EF}" destId="{2EAFF1D2-8E34-9D43-81EF-E76563F7E94B}" srcOrd="2" destOrd="0" presId="urn:microsoft.com/office/officeart/2005/8/layout/orgChart1"/>
    <dgm:cxn modelId="{2FBF25DB-2C42-2446-AF06-13913732B284}" type="presParOf" srcId="{55036C88-433B-E141-9AE2-B095D47F43EF}" destId="{6E1102CE-D70D-AA49-8114-4A5BC80FEE2B}" srcOrd="3" destOrd="0" presId="urn:microsoft.com/office/officeart/2005/8/layout/orgChart1"/>
    <dgm:cxn modelId="{662CF1B7-3DBA-074C-93E5-73D327F88687}" type="presParOf" srcId="{6E1102CE-D70D-AA49-8114-4A5BC80FEE2B}" destId="{C7A4A114-9553-034B-9B24-7A25A44B61B1}" srcOrd="0" destOrd="0" presId="urn:microsoft.com/office/officeart/2005/8/layout/orgChart1"/>
    <dgm:cxn modelId="{D08EAA3D-F3FC-0740-8FAA-5741549D03E4}" type="presParOf" srcId="{C7A4A114-9553-034B-9B24-7A25A44B61B1}" destId="{DBB86622-21C6-9442-8B2B-49CC099C43D8}" srcOrd="0" destOrd="0" presId="urn:microsoft.com/office/officeart/2005/8/layout/orgChart1"/>
    <dgm:cxn modelId="{6246699B-1743-014E-8CC1-B3AFE2D12759}" type="presParOf" srcId="{C7A4A114-9553-034B-9B24-7A25A44B61B1}" destId="{F08A871D-1991-984F-B9F1-E6EB57FFE4C8}" srcOrd="1" destOrd="0" presId="urn:microsoft.com/office/officeart/2005/8/layout/orgChart1"/>
    <dgm:cxn modelId="{0D140F27-28A9-F340-8E61-97E6BDBFD43E}" type="presParOf" srcId="{6E1102CE-D70D-AA49-8114-4A5BC80FEE2B}" destId="{88FE865E-AE9A-D549-AAB9-CA170898BA2C}" srcOrd="1" destOrd="0" presId="urn:microsoft.com/office/officeart/2005/8/layout/orgChart1"/>
    <dgm:cxn modelId="{A12D2B9E-6D66-CA41-AAB6-66E5C69BDDA7}" type="presParOf" srcId="{6E1102CE-D70D-AA49-8114-4A5BC80FEE2B}" destId="{EF0DAA83-51CE-E741-8C47-E552CE994CDC}" srcOrd="2" destOrd="0" presId="urn:microsoft.com/office/officeart/2005/8/layout/orgChart1"/>
    <dgm:cxn modelId="{F404A26F-387D-4841-8257-1385F65207BD}" type="presParOf" srcId="{55036C88-433B-E141-9AE2-B095D47F43EF}" destId="{B90323C4-02D5-754D-B33D-80055EBC4CAB}" srcOrd="4" destOrd="0" presId="urn:microsoft.com/office/officeart/2005/8/layout/orgChart1"/>
    <dgm:cxn modelId="{8213FE7F-1D7D-5A4F-96B2-14AC280BC29F}" type="presParOf" srcId="{55036C88-433B-E141-9AE2-B095D47F43EF}" destId="{8FC123D5-0A2A-A746-9F6D-94EEBA8C353A}" srcOrd="5" destOrd="0" presId="urn:microsoft.com/office/officeart/2005/8/layout/orgChart1"/>
    <dgm:cxn modelId="{167FE976-5671-1C48-902F-33F06A804387}" type="presParOf" srcId="{8FC123D5-0A2A-A746-9F6D-94EEBA8C353A}" destId="{F819ECA8-2A9A-9344-AA3B-291CE9860F54}" srcOrd="0" destOrd="0" presId="urn:microsoft.com/office/officeart/2005/8/layout/orgChart1"/>
    <dgm:cxn modelId="{4CF2A09D-C8CB-FC42-8FD3-B9AC48CC48C7}" type="presParOf" srcId="{F819ECA8-2A9A-9344-AA3B-291CE9860F54}" destId="{DCF84F06-D7A9-BD40-B45D-35F15F88DEC4}" srcOrd="0" destOrd="0" presId="urn:microsoft.com/office/officeart/2005/8/layout/orgChart1"/>
    <dgm:cxn modelId="{4C65CAC0-2A51-FC4E-A0C2-83C5B1D28165}" type="presParOf" srcId="{F819ECA8-2A9A-9344-AA3B-291CE9860F54}" destId="{571989E4-1008-0143-81A5-810F01ED69E0}" srcOrd="1" destOrd="0" presId="urn:microsoft.com/office/officeart/2005/8/layout/orgChart1"/>
    <dgm:cxn modelId="{DF240805-FEBA-5D47-B20F-AF7D046C1B7D}" type="presParOf" srcId="{8FC123D5-0A2A-A746-9F6D-94EEBA8C353A}" destId="{95976FEC-68B7-9E42-A8F6-8DC78F50F446}" srcOrd="1" destOrd="0" presId="urn:microsoft.com/office/officeart/2005/8/layout/orgChart1"/>
    <dgm:cxn modelId="{7A671F33-05A1-D142-A8C5-D11DEEE575B6}" type="presParOf" srcId="{8FC123D5-0A2A-A746-9F6D-94EEBA8C353A}" destId="{92331DC3-1351-4B4C-8E3D-9349E32D6E30}" srcOrd="2" destOrd="0" presId="urn:microsoft.com/office/officeart/2005/8/layout/orgChart1"/>
    <dgm:cxn modelId="{8DB2B552-88AC-5641-A02F-72F6D19D6DC9}" type="presParOf" srcId="{55036C88-433B-E141-9AE2-B095D47F43EF}" destId="{A7AD5BD8-DBE8-C54A-945D-1E66F85347BE}" srcOrd="6" destOrd="0" presId="urn:microsoft.com/office/officeart/2005/8/layout/orgChart1"/>
    <dgm:cxn modelId="{CBDDDA7C-4232-924D-8C33-FD24F34AEBA1}" type="presParOf" srcId="{55036C88-433B-E141-9AE2-B095D47F43EF}" destId="{BA02F6E8-0C20-9141-AC27-AD9627361080}" srcOrd="7" destOrd="0" presId="urn:microsoft.com/office/officeart/2005/8/layout/orgChart1"/>
    <dgm:cxn modelId="{ADA627D0-B5BD-534F-B0B5-21D18484B9C5}" type="presParOf" srcId="{BA02F6E8-0C20-9141-AC27-AD9627361080}" destId="{6FED1596-C7D7-5944-91B7-C888253C47C4}" srcOrd="0" destOrd="0" presId="urn:microsoft.com/office/officeart/2005/8/layout/orgChart1"/>
    <dgm:cxn modelId="{B5EB9A58-23F7-6348-BC4F-3957DE3FD65A}" type="presParOf" srcId="{6FED1596-C7D7-5944-91B7-C888253C47C4}" destId="{CA1C3EF9-37B5-6E40-AEF3-64C6906EBE5C}" srcOrd="0" destOrd="0" presId="urn:microsoft.com/office/officeart/2005/8/layout/orgChart1"/>
    <dgm:cxn modelId="{9C6D9A59-BB9B-D04A-94D3-641B5A7F6230}" type="presParOf" srcId="{6FED1596-C7D7-5944-91B7-C888253C47C4}" destId="{1D6288D7-229B-8D40-B630-1184DD155C6D}" srcOrd="1" destOrd="0" presId="urn:microsoft.com/office/officeart/2005/8/layout/orgChart1"/>
    <dgm:cxn modelId="{47F73D16-ACB6-1643-B142-912CBCF9066A}" type="presParOf" srcId="{BA02F6E8-0C20-9141-AC27-AD9627361080}" destId="{202B0C3B-7633-A947-A9CF-4647D28FEEEA}" srcOrd="1" destOrd="0" presId="urn:microsoft.com/office/officeart/2005/8/layout/orgChart1"/>
    <dgm:cxn modelId="{3D9CA341-DF90-CA4C-A2FA-2BD3E57F1EED}" type="presParOf" srcId="{BA02F6E8-0C20-9141-AC27-AD9627361080}" destId="{964FE1F5-B72B-7F47-931C-2A22C7A68458}" srcOrd="2" destOrd="0" presId="urn:microsoft.com/office/officeart/2005/8/layout/orgChart1"/>
    <dgm:cxn modelId="{F5C3958B-80AB-A341-AD1F-69FBDB3A63F9}" type="presParOf" srcId="{55036C88-433B-E141-9AE2-B095D47F43EF}" destId="{E80FFB61-3580-BE42-AEE4-E0B4ED65C187}" srcOrd="8" destOrd="0" presId="urn:microsoft.com/office/officeart/2005/8/layout/orgChart1"/>
    <dgm:cxn modelId="{CE53F307-EFA5-8F4F-847A-7DDE5ECB0C27}" type="presParOf" srcId="{55036C88-433B-E141-9AE2-B095D47F43EF}" destId="{53588DA2-F7DF-4144-BF75-6B6DE27A304A}" srcOrd="9" destOrd="0" presId="urn:microsoft.com/office/officeart/2005/8/layout/orgChart1"/>
    <dgm:cxn modelId="{ACD29BF9-E36B-954C-878A-FAE7629FA529}" type="presParOf" srcId="{53588DA2-F7DF-4144-BF75-6B6DE27A304A}" destId="{B8A2AC70-6C8C-304B-8984-D72BA0CAC8D6}" srcOrd="0" destOrd="0" presId="urn:microsoft.com/office/officeart/2005/8/layout/orgChart1"/>
    <dgm:cxn modelId="{E9FD898B-D6AE-B44D-97EE-DB605D8AA8C6}" type="presParOf" srcId="{B8A2AC70-6C8C-304B-8984-D72BA0CAC8D6}" destId="{D7F20240-E199-6546-84EC-187381AB1BEA}" srcOrd="0" destOrd="0" presId="urn:microsoft.com/office/officeart/2005/8/layout/orgChart1"/>
    <dgm:cxn modelId="{0AEC2240-A493-D444-9563-3F351D0424DC}" type="presParOf" srcId="{B8A2AC70-6C8C-304B-8984-D72BA0CAC8D6}" destId="{407349D4-AC01-A44F-B896-2885303D919B}" srcOrd="1" destOrd="0" presId="urn:microsoft.com/office/officeart/2005/8/layout/orgChart1"/>
    <dgm:cxn modelId="{1EE6F0FA-9F67-2145-8B83-3AB4F6639C23}" type="presParOf" srcId="{53588DA2-F7DF-4144-BF75-6B6DE27A304A}" destId="{DDA2ECAC-8742-6C42-8848-715E6B625310}" srcOrd="1" destOrd="0" presId="urn:microsoft.com/office/officeart/2005/8/layout/orgChart1"/>
    <dgm:cxn modelId="{3756FE27-02DF-0B44-AF87-17AA539332CB}" type="presParOf" srcId="{53588DA2-F7DF-4144-BF75-6B6DE27A304A}" destId="{615465F0-3B10-CE43-9C62-9C27B8384A60}" srcOrd="2" destOrd="0" presId="urn:microsoft.com/office/officeart/2005/8/layout/orgChart1"/>
    <dgm:cxn modelId="{50FB05F6-3B0B-944D-ACE0-9B653CE8B7D7}" type="presParOf" srcId="{DBA10A50-753F-6647-A576-624067F87DB4}" destId="{3AD88226-D64A-3D46-B7F2-F9D1526F4A90}" srcOrd="2" destOrd="0" presId="urn:microsoft.com/office/officeart/2005/8/layout/orgChart1"/>
    <dgm:cxn modelId="{A97EE914-B700-F342-AFC0-BD4DF61E2A0E}" type="presParOf" srcId="{DBA10A50-753F-6647-A576-624067F87DB4}" destId="{BC7482AC-C19A-4145-A042-EEC59388A8CC}" srcOrd="3" destOrd="0" presId="urn:microsoft.com/office/officeart/2005/8/layout/orgChart1"/>
    <dgm:cxn modelId="{80F57529-BFEF-B147-BB77-E878BA40DFF0}" type="presParOf" srcId="{BC7482AC-C19A-4145-A042-EEC59388A8CC}" destId="{E3DEBE0B-A9E8-F745-9CA8-91EFA0C67EAF}" srcOrd="0" destOrd="0" presId="urn:microsoft.com/office/officeart/2005/8/layout/orgChart1"/>
    <dgm:cxn modelId="{0F69C839-4BE1-C743-B6AB-653C56E48736}" type="presParOf" srcId="{E3DEBE0B-A9E8-F745-9CA8-91EFA0C67EAF}" destId="{89BCD367-5271-8A4A-8D7A-03B5F52C95C3}" srcOrd="0" destOrd="0" presId="urn:microsoft.com/office/officeart/2005/8/layout/orgChart1"/>
    <dgm:cxn modelId="{A97C8686-B21B-CB42-BCAF-E5CFE3BDC9A6}" type="presParOf" srcId="{E3DEBE0B-A9E8-F745-9CA8-91EFA0C67EAF}" destId="{E466F31E-DC90-9E4B-B903-0B942D52409C}" srcOrd="1" destOrd="0" presId="urn:microsoft.com/office/officeart/2005/8/layout/orgChart1"/>
    <dgm:cxn modelId="{2AFA667C-1728-DC4B-AFB2-BCFD50DA1775}" type="presParOf" srcId="{BC7482AC-C19A-4145-A042-EEC59388A8CC}" destId="{B94C28CC-E45B-C640-BEC3-65D2F3DFB278}" srcOrd="1" destOrd="0" presId="urn:microsoft.com/office/officeart/2005/8/layout/orgChart1"/>
    <dgm:cxn modelId="{1AACDA7D-8099-EF41-8AD1-7BA1C2364B2A}" type="presParOf" srcId="{BC7482AC-C19A-4145-A042-EEC59388A8CC}" destId="{56931A4A-237C-FB4C-B0D9-0B7E83B641E1}" srcOrd="2" destOrd="0" presId="urn:microsoft.com/office/officeart/2005/8/layout/orgChart1"/>
    <dgm:cxn modelId="{7E7964BF-B48C-494C-B975-05DB46331075}" type="presParOf" srcId="{56931A4A-237C-FB4C-B0D9-0B7E83B641E1}" destId="{C94C25E0-6DFE-1C4C-BFAB-CEF073F5E556}" srcOrd="0" destOrd="0" presId="urn:microsoft.com/office/officeart/2005/8/layout/orgChart1"/>
    <dgm:cxn modelId="{88052A7C-BDDD-FC44-8782-413DBC8F050C}" type="presParOf" srcId="{56931A4A-237C-FB4C-B0D9-0B7E83B641E1}" destId="{7CA79553-B07F-574E-B91D-3616DCC47C96}" srcOrd="1" destOrd="0" presId="urn:microsoft.com/office/officeart/2005/8/layout/orgChart1"/>
    <dgm:cxn modelId="{85F407A7-33B1-1447-9920-44187C71A762}" type="presParOf" srcId="{7CA79553-B07F-574E-B91D-3616DCC47C96}" destId="{600D40F0-AE14-1441-8498-F9E922254050}" srcOrd="0" destOrd="0" presId="urn:microsoft.com/office/officeart/2005/8/layout/orgChart1"/>
    <dgm:cxn modelId="{422A14E4-3913-C049-A3F8-FC4CE04C03E2}" type="presParOf" srcId="{600D40F0-AE14-1441-8498-F9E922254050}" destId="{DCFBE1F8-D848-FB40-B8F9-F160788005C9}" srcOrd="0" destOrd="0" presId="urn:microsoft.com/office/officeart/2005/8/layout/orgChart1"/>
    <dgm:cxn modelId="{A08443A1-C0CE-E944-9DF1-E537125C358B}" type="presParOf" srcId="{600D40F0-AE14-1441-8498-F9E922254050}" destId="{9CD0F314-0C76-0346-96DB-F7A398C4A5F8}" srcOrd="1" destOrd="0" presId="urn:microsoft.com/office/officeart/2005/8/layout/orgChart1"/>
    <dgm:cxn modelId="{93F71860-699F-E142-8895-9F25ACABA9E3}" type="presParOf" srcId="{7CA79553-B07F-574E-B91D-3616DCC47C96}" destId="{33430700-CA64-7B46-A717-F0109E424F12}" srcOrd="1" destOrd="0" presId="urn:microsoft.com/office/officeart/2005/8/layout/orgChart1"/>
    <dgm:cxn modelId="{C912110C-AD25-424D-B393-7E973258695E}" type="presParOf" srcId="{7CA79553-B07F-574E-B91D-3616DCC47C96}" destId="{2B03781C-F17D-D343-8A4D-2EA748C9FAFD}" srcOrd="2" destOrd="0" presId="urn:microsoft.com/office/officeart/2005/8/layout/orgChart1"/>
    <dgm:cxn modelId="{E1CC0F1C-76D8-C147-8A50-1122A78CBE3B}" type="presParOf" srcId="{56931A4A-237C-FB4C-B0D9-0B7E83B641E1}" destId="{77016990-632B-744F-A9AE-19374D025D8C}" srcOrd="2" destOrd="0" presId="urn:microsoft.com/office/officeart/2005/8/layout/orgChart1"/>
    <dgm:cxn modelId="{1EDB6250-9C7F-0B4F-B1F8-40B7A7BC0F43}" type="presParOf" srcId="{56931A4A-237C-FB4C-B0D9-0B7E83B641E1}" destId="{BE23AF35-694A-0C47-8A1A-1BD0797123B3}" srcOrd="3" destOrd="0" presId="urn:microsoft.com/office/officeart/2005/8/layout/orgChart1"/>
    <dgm:cxn modelId="{1E1A8A14-6050-4145-B0C8-896BE48BAAA9}" type="presParOf" srcId="{BE23AF35-694A-0C47-8A1A-1BD0797123B3}" destId="{44A203F4-95CE-5E4B-82AC-AC41903EE779}" srcOrd="0" destOrd="0" presId="urn:microsoft.com/office/officeart/2005/8/layout/orgChart1"/>
    <dgm:cxn modelId="{469BC4C1-78CE-B54A-90B7-1D24CD4F420A}" type="presParOf" srcId="{44A203F4-95CE-5E4B-82AC-AC41903EE779}" destId="{683DB7BA-C908-3F47-AF1B-61B2D3C116B1}" srcOrd="0" destOrd="0" presId="urn:microsoft.com/office/officeart/2005/8/layout/orgChart1"/>
    <dgm:cxn modelId="{A39CCE86-F717-484F-9B30-D8831FE1373B}" type="presParOf" srcId="{44A203F4-95CE-5E4B-82AC-AC41903EE779}" destId="{9B16B39C-5B9F-6C49-9118-0A04455331B0}" srcOrd="1" destOrd="0" presId="urn:microsoft.com/office/officeart/2005/8/layout/orgChart1"/>
    <dgm:cxn modelId="{5C62696C-F978-6B40-90E2-2B1B6EFDD48F}" type="presParOf" srcId="{BE23AF35-694A-0C47-8A1A-1BD0797123B3}" destId="{D35C47C8-E8F7-7B45-9624-DAC3196C57EF}" srcOrd="1" destOrd="0" presId="urn:microsoft.com/office/officeart/2005/8/layout/orgChart1"/>
    <dgm:cxn modelId="{C4260CD9-A32A-F04F-B1A7-EF7406B3B5AB}" type="presParOf" srcId="{BE23AF35-694A-0C47-8A1A-1BD0797123B3}" destId="{B1AEF73A-632A-034D-ACF3-5751D3C75261}" srcOrd="2" destOrd="0" presId="urn:microsoft.com/office/officeart/2005/8/layout/orgChart1"/>
    <dgm:cxn modelId="{BB04D5AA-A427-7444-9984-51D7D4327A75}" type="presParOf" srcId="{56931A4A-237C-FB4C-B0D9-0B7E83B641E1}" destId="{1C20BDD8-DB5A-D64B-9565-643B3225C724}" srcOrd="4" destOrd="0" presId="urn:microsoft.com/office/officeart/2005/8/layout/orgChart1"/>
    <dgm:cxn modelId="{C4A376C2-5228-E34F-8709-B488D774BFF7}" type="presParOf" srcId="{56931A4A-237C-FB4C-B0D9-0B7E83B641E1}" destId="{7FFDF60F-1CE2-B14B-BC57-DA2AE8AB35DA}" srcOrd="5" destOrd="0" presId="urn:microsoft.com/office/officeart/2005/8/layout/orgChart1"/>
    <dgm:cxn modelId="{76AA0A4E-8E63-9946-B3DE-DDAD13BB13C3}" type="presParOf" srcId="{7FFDF60F-1CE2-B14B-BC57-DA2AE8AB35DA}" destId="{5D30F498-3708-E84A-BE40-609E3B507F24}" srcOrd="0" destOrd="0" presId="urn:microsoft.com/office/officeart/2005/8/layout/orgChart1"/>
    <dgm:cxn modelId="{1B52BF9E-8430-FF40-8D31-2558BB8124F0}" type="presParOf" srcId="{5D30F498-3708-E84A-BE40-609E3B507F24}" destId="{412C5844-F9B5-594D-9DDD-CA739E1DC9F8}" srcOrd="0" destOrd="0" presId="urn:microsoft.com/office/officeart/2005/8/layout/orgChart1"/>
    <dgm:cxn modelId="{0C63EBF6-F26E-D44F-B0A7-00EEBDD0C189}" type="presParOf" srcId="{5D30F498-3708-E84A-BE40-609E3B507F24}" destId="{55879457-4341-6448-BB16-E49F62F0D9BC}" srcOrd="1" destOrd="0" presId="urn:microsoft.com/office/officeart/2005/8/layout/orgChart1"/>
    <dgm:cxn modelId="{5978C7B6-6085-FD47-BA9F-16C6FEA5A12C}" type="presParOf" srcId="{7FFDF60F-1CE2-B14B-BC57-DA2AE8AB35DA}" destId="{44DB4C62-7AD5-514F-8F19-EF57365D5DFB}" srcOrd="1" destOrd="0" presId="urn:microsoft.com/office/officeart/2005/8/layout/orgChart1"/>
    <dgm:cxn modelId="{B10FF756-DAD7-2442-B94B-1FCA2DE7EB08}" type="presParOf" srcId="{7FFDF60F-1CE2-B14B-BC57-DA2AE8AB35DA}" destId="{063B694F-4B19-2E4F-A6C6-222783F196F3}" srcOrd="2" destOrd="0" presId="urn:microsoft.com/office/officeart/2005/8/layout/orgChart1"/>
    <dgm:cxn modelId="{B39C32B1-C092-5242-921D-B03E33F4A7AB}" type="presParOf" srcId="{56931A4A-237C-FB4C-B0D9-0B7E83B641E1}" destId="{69628557-C59D-9445-ACA1-9B77B0B87C9E}" srcOrd="6" destOrd="0" presId="urn:microsoft.com/office/officeart/2005/8/layout/orgChart1"/>
    <dgm:cxn modelId="{D188DBB3-77CF-E943-B143-8ED404D3D290}" type="presParOf" srcId="{56931A4A-237C-FB4C-B0D9-0B7E83B641E1}" destId="{D7C93688-41A2-864C-85BB-6FC27C658E01}" srcOrd="7" destOrd="0" presId="urn:microsoft.com/office/officeart/2005/8/layout/orgChart1"/>
    <dgm:cxn modelId="{1B87C28F-0FF0-384B-AC22-1559F2A3FCD4}" type="presParOf" srcId="{D7C93688-41A2-864C-85BB-6FC27C658E01}" destId="{019FF244-E930-BF48-826C-45F2A39D0F5D}" srcOrd="0" destOrd="0" presId="urn:microsoft.com/office/officeart/2005/8/layout/orgChart1"/>
    <dgm:cxn modelId="{EA9E8276-17BB-294A-B668-660905AFA1EF}" type="presParOf" srcId="{019FF244-E930-BF48-826C-45F2A39D0F5D}" destId="{12A8DADD-5D49-7645-886C-3BF7EE49DF25}" srcOrd="0" destOrd="0" presId="urn:microsoft.com/office/officeart/2005/8/layout/orgChart1"/>
    <dgm:cxn modelId="{D6FDE124-C0D9-8044-9060-DDC41BB6E412}" type="presParOf" srcId="{019FF244-E930-BF48-826C-45F2A39D0F5D}" destId="{EAFE9376-F7C5-EC48-87D6-00516EE59635}" srcOrd="1" destOrd="0" presId="urn:microsoft.com/office/officeart/2005/8/layout/orgChart1"/>
    <dgm:cxn modelId="{01D5B7B7-4065-CD4C-B6D0-00C594708863}" type="presParOf" srcId="{D7C93688-41A2-864C-85BB-6FC27C658E01}" destId="{C0B0F47F-5419-5143-A85A-92FFFDB16B28}" srcOrd="1" destOrd="0" presId="urn:microsoft.com/office/officeart/2005/8/layout/orgChart1"/>
    <dgm:cxn modelId="{89D75918-6685-814A-81E2-6C68D605F4E2}" type="presParOf" srcId="{D7C93688-41A2-864C-85BB-6FC27C658E01}" destId="{A99FA454-2037-154A-A6EB-D1CB41990B2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15C8533-F7FB-B448-915C-056C2CE80511}" type="doc">
      <dgm:prSet loTypeId="urn:microsoft.com/office/officeart/2005/8/layout/orgChar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93FD3A1-B942-F34D-AF88-AB68C1886028}">
      <dgm:prSet phldrT="[Text]"/>
      <dgm:spPr/>
      <dgm:t>
        <a:bodyPr/>
        <a:lstStyle/>
        <a:p>
          <a:r>
            <a:rPr lang="en-US" dirty="0"/>
            <a:t>Interaction with cells</a:t>
          </a:r>
        </a:p>
      </dgm:t>
    </dgm:pt>
    <dgm:pt modelId="{21595259-0DA5-CF4E-B1E2-F4BC06465998}" type="parTrans" cxnId="{234666EC-A900-4E4A-87F6-477CC803AAD0}">
      <dgm:prSet/>
      <dgm:spPr/>
      <dgm:t>
        <a:bodyPr/>
        <a:lstStyle/>
        <a:p>
          <a:endParaRPr lang="en-US"/>
        </a:p>
      </dgm:t>
    </dgm:pt>
    <dgm:pt modelId="{84F5E830-4C58-EC4D-BD61-5E60158D8166}" type="sibTrans" cxnId="{234666EC-A900-4E4A-87F6-477CC803AAD0}">
      <dgm:prSet/>
      <dgm:spPr/>
      <dgm:t>
        <a:bodyPr/>
        <a:lstStyle/>
        <a:p>
          <a:endParaRPr lang="en-US"/>
        </a:p>
      </dgm:t>
    </dgm:pt>
    <dgm:pt modelId="{8C320E33-9440-5E4E-A589-83A36AF42FFF}" type="asst">
      <dgm:prSet phldrT="[Text]"/>
      <dgm:spPr/>
      <dgm:t>
        <a:bodyPr/>
        <a:lstStyle/>
        <a:p>
          <a:r>
            <a:rPr lang="en-US" dirty="0"/>
            <a:t>Direct</a:t>
          </a:r>
        </a:p>
      </dgm:t>
    </dgm:pt>
    <dgm:pt modelId="{F687DE8F-F557-4641-BDCF-ABB73C6D3FF1}" type="parTrans" cxnId="{FE016BE1-69F5-D44C-86AF-6E42FDAE0350}">
      <dgm:prSet/>
      <dgm:spPr/>
      <dgm:t>
        <a:bodyPr/>
        <a:lstStyle/>
        <a:p>
          <a:endParaRPr lang="en-US" dirty="0"/>
        </a:p>
      </dgm:t>
    </dgm:pt>
    <dgm:pt modelId="{C9EC2C5E-6848-2E42-A5AA-0A75750540CB}" type="sibTrans" cxnId="{FE016BE1-69F5-D44C-86AF-6E42FDAE0350}">
      <dgm:prSet/>
      <dgm:spPr/>
      <dgm:t>
        <a:bodyPr/>
        <a:lstStyle/>
        <a:p>
          <a:endParaRPr lang="en-US"/>
        </a:p>
      </dgm:t>
    </dgm:pt>
    <dgm:pt modelId="{1C67C348-3971-7343-9787-152C4B4A2379}" type="asst">
      <dgm:prSet phldrT="[Text]"/>
      <dgm:spPr/>
      <dgm:t>
        <a:bodyPr/>
        <a:lstStyle/>
        <a:p>
          <a:r>
            <a:rPr lang="en-US" dirty="0"/>
            <a:t>DNA in nucleus</a:t>
          </a:r>
        </a:p>
      </dgm:t>
    </dgm:pt>
    <dgm:pt modelId="{F844A00F-CD7D-EB40-8A78-DFF253EE28F8}" type="parTrans" cxnId="{83617B96-2626-7046-9609-72A5F6A5FE15}">
      <dgm:prSet/>
      <dgm:spPr/>
    </dgm:pt>
    <dgm:pt modelId="{4E670D19-4528-4D47-83AE-3F1DD4915D2B}" type="sibTrans" cxnId="{83617B96-2626-7046-9609-72A5F6A5FE15}">
      <dgm:prSet/>
      <dgm:spPr/>
    </dgm:pt>
    <dgm:pt modelId="{BB35E47C-16E4-734F-9619-442B1B7C8DB4}" type="asst">
      <dgm:prSet phldrT="[Text]"/>
      <dgm:spPr/>
      <dgm:t>
        <a:bodyPr/>
        <a:lstStyle/>
        <a:p>
          <a:r>
            <a:rPr lang="en-US" dirty="0"/>
            <a:t>Target theory</a:t>
          </a:r>
        </a:p>
      </dgm:t>
    </dgm:pt>
    <dgm:pt modelId="{29026F62-5BB7-C84A-B8D3-C664EAB6A288}" type="parTrans" cxnId="{DFD74172-D3F0-4148-8D3F-18AD15AEF197}">
      <dgm:prSet/>
      <dgm:spPr/>
    </dgm:pt>
    <dgm:pt modelId="{29C29A25-5570-6E49-B67B-06501BF4CFBD}" type="sibTrans" cxnId="{DFD74172-D3F0-4148-8D3F-18AD15AEF197}">
      <dgm:prSet/>
      <dgm:spPr/>
    </dgm:pt>
    <dgm:pt modelId="{95AFA505-AA9D-C749-B92C-C8D4FED177A7}" type="asst">
      <dgm:prSet phldrT="[Text]"/>
      <dgm:spPr/>
      <dgm:t>
        <a:bodyPr/>
        <a:lstStyle/>
        <a:p>
          <a:r>
            <a:rPr lang="en-US" dirty="0"/>
            <a:t>Indirect (water)</a:t>
          </a:r>
        </a:p>
      </dgm:t>
    </dgm:pt>
    <dgm:pt modelId="{9631B744-7153-634B-8169-B230CA92D344}" type="parTrans" cxnId="{0A8FA158-2ECD-AC45-A87C-463A51448B14}">
      <dgm:prSet/>
      <dgm:spPr/>
    </dgm:pt>
    <dgm:pt modelId="{1803B526-6033-1A46-BC16-47561C53D5A8}" type="sibTrans" cxnId="{0A8FA158-2ECD-AC45-A87C-463A51448B14}">
      <dgm:prSet/>
      <dgm:spPr/>
    </dgm:pt>
    <dgm:pt modelId="{0230F2B0-68A6-1B40-945D-6EEA151F5605}" type="asst">
      <dgm:prSet phldrT="[Text]"/>
      <dgm:spPr/>
      <dgm:t>
        <a:bodyPr/>
        <a:lstStyle/>
        <a:p>
          <a:r>
            <a:rPr lang="en-US" dirty="0"/>
            <a:t>Other than nucleus</a:t>
          </a:r>
        </a:p>
      </dgm:t>
    </dgm:pt>
    <dgm:pt modelId="{80BB4347-209E-AA42-8B2D-A4C73684AE4F}" type="parTrans" cxnId="{7334E08C-0861-BE41-B611-75BAFAE5BBDB}">
      <dgm:prSet/>
      <dgm:spPr/>
    </dgm:pt>
    <dgm:pt modelId="{E73EBB55-731B-F94F-962A-5DEAE4F67A60}" type="sibTrans" cxnId="{7334E08C-0861-BE41-B611-75BAFAE5BBDB}">
      <dgm:prSet/>
      <dgm:spPr/>
    </dgm:pt>
    <dgm:pt modelId="{E928004E-6B58-B746-AC35-64A18724C714}" type="asst">
      <dgm:prSet phldrT="[Text]"/>
      <dgm:spPr/>
      <dgm:t>
        <a:bodyPr/>
        <a:lstStyle/>
        <a:p>
          <a:r>
            <a:rPr lang="en-US" dirty="0"/>
            <a:t>Cell 80% H20</a:t>
          </a:r>
        </a:p>
      </dgm:t>
    </dgm:pt>
    <dgm:pt modelId="{2DE4D6DB-8EA3-ED45-AEA8-18E24EE85532}" type="parTrans" cxnId="{7E954ADB-3AA3-0D43-A892-0FF6EDFEF6D4}">
      <dgm:prSet/>
      <dgm:spPr/>
    </dgm:pt>
    <dgm:pt modelId="{44D1B24A-2FD1-504D-8899-8771B8571223}" type="sibTrans" cxnId="{7E954ADB-3AA3-0D43-A892-0FF6EDFEF6D4}">
      <dgm:prSet/>
      <dgm:spPr/>
    </dgm:pt>
    <dgm:pt modelId="{4F4D209E-4C8A-C74D-A998-BCBCF4B9822C}" type="pres">
      <dgm:prSet presAssocID="{B15C8533-F7FB-B448-915C-056C2CE8051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2499A12-E46C-994D-98FC-D8C427B5D1A3}" type="pres">
      <dgm:prSet presAssocID="{B93FD3A1-B942-F34D-AF88-AB68C1886028}" presName="hierRoot1" presStyleCnt="0">
        <dgm:presLayoutVars>
          <dgm:hierBranch val="init"/>
        </dgm:presLayoutVars>
      </dgm:prSet>
      <dgm:spPr/>
    </dgm:pt>
    <dgm:pt modelId="{1B767A22-AE06-0C47-B407-A02F4B1FA095}" type="pres">
      <dgm:prSet presAssocID="{B93FD3A1-B942-F34D-AF88-AB68C1886028}" presName="rootComposite1" presStyleCnt="0"/>
      <dgm:spPr/>
    </dgm:pt>
    <dgm:pt modelId="{9F3F0552-2272-0749-ADC0-D5022C88862B}" type="pres">
      <dgm:prSet presAssocID="{B93FD3A1-B942-F34D-AF88-AB68C1886028}" presName="rootText1" presStyleLbl="node0" presStyleIdx="0" presStyleCnt="1">
        <dgm:presLayoutVars>
          <dgm:chPref val="3"/>
        </dgm:presLayoutVars>
      </dgm:prSet>
      <dgm:spPr/>
    </dgm:pt>
    <dgm:pt modelId="{FA116698-7FC6-7246-9D60-C5B5FDF29CA3}" type="pres">
      <dgm:prSet presAssocID="{B93FD3A1-B942-F34D-AF88-AB68C1886028}" presName="rootConnector1" presStyleLbl="node1" presStyleIdx="0" presStyleCnt="0"/>
      <dgm:spPr/>
    </dgm:pt>
    <dgm:pt modelId="{36B392D0-8CEE-3C4A-A7AD-2A17164FB62F}" type="pres">
      <dgm:prSet presAssocID="{B93FD3A1-B942-F34D-AF88-AB68C1886028}" presName="hierChild2" presStyleCnt="0"/>
      <dgm:spPr/>
    </dgm:pt>
    <dgm:pt modelId="{ECC6D545-4034-124E-9F95-86968ACEA8C7}" type="pres">
      <dgm:prSet presAssocID="{B93FD3A1-B942-F34D-AF88-AB68C1886028}" presName="hierChild3" presStyleCnt="0"/>
      <dgm:spPr/>
    </dgm:pt>
    <dgm:pt modelId="{0065417E-5BEC-8749-BD58-6BAD34605430}" type="pres">
      <dgm:prSet presAssocID="{F687DE8F-F557-4641-BDCF-ABB73C6D3FF1}" presName="Name111" presStyleLbl="parChTrans1D2" presStyleIdx="0" presStyleCnt="2"/>
      <dgm:spPr/>
    </dgm:pt>
    <dgm:pt modelId="{0EE38013-DE72-A442-8269-F847AB616BD2}" type="pres">
      <dgm:prSet presAssocID="{8C320E33-9440-5E4E-A589-83A36AF42FFF}" presName="hierRoot3" presStyleCnt="0">
        <dgm:presLayoutVars>
          <dgm:hierBranch val="init"/>
        </dgm:presLayoutVars>
      </dgm:prSet>
      <dgm:spPr/>
    </dgm:pt>
    <dgm:pt modelId="{82475280-5DB3-4045-8754-2076493D0CF7}" type="pres">
      <dgm:prSet presAssocID="{8C320E33-9440-5E4E-A589-83A36AF42FFF}" presName="rootComposite3" presStyleCnt="0"/>
      <dgm:spPr/>
    </dgm:pt>
    <dgm:pt modelId="{8E2D173D-E150-4948-8A97-ED23BAED85A5}" type="pres">
      <dgm:prSet presAssocID="{8C320E33-9440-5E4E-A589-83A36AF42FFF}" presName="rootText3" presStyleLbl="asst1" presStyleIdx="0" presStyleCnt="6">
        <dgm:presLayoutVars>
          <dgm:chPref val="3"/>
        </dgm:presLayoutVars>
      </dgm:prSet>
      <dgm:spPr/>
    </dgm:pt>
    <dgm:pt modelId="{5D8D4D9D-DBBA-324A-B317-CF721E36D602}" type="pres">
      <dgm:prSet presAssocID="{8C320E33-9440-5E4E-A589-83A36AF42FFF}" presName="rootConnector3" presStyleLbl="asst1" presStyleIdx="0" presStyleCnt="6"/>
      <dgm:spPr/>
    </dgm:pt>
    <dgm:pt modelId="{6E6F89FD-FBF3-344C-80D3-D7C3D2125011}" type="pres">
      <dgm:prSet presAssocID="{8C320E33-9440-5E4E-A589-83A36AF42FFF}" presName="hierChild6" presStyleCnt="0"/>
      <dgm:spPr/>
    </dgm:pt>
    <dgm:pt modelId="{EF40D3BD-9E8B-284E-9492-CEFDE72DA441}" type="pres">
      <dgm:prSet presAssocID="{8C320E33-9440-5E4E-A589-83A36AF42FFF}" presName="hierChild7" presStyleCnt="0"/>
      <dgm:spPr/>
    </dgm:pt>
    <dgm:pt modelId="{54599DF6-CFE5-8248-8368-9B9EFD911202}" type="pres">
      <dgm:prSet presAssocID="{F844A00F-CD7D-EB40-8A78-DFF253EE28F8}" presName="Name111" presStyleLbl="parChTrans1D3" presStyleIdx="0" presStyleCnt="4"/>
      <dgm:spPr/>
    </dgm:pt>
    <dgm:pt modelId="{F75179B7-23B5-A74B-A2BC-90E567A52E63}" type="pres">
      <dgm:prSet presAssocID="{1C67C348-3971-7343-9787-152C4B4A2379}" presName="hierRoot3" presStyleCnt="0">
        <dgm:presLayoutVars>
          <dgm:hierBranch val="init"/>
        </dgm:presLayoutVars>
      </dgm:prSet>
      <dgm:spPr/>
    </dgm:pt>
    <dgm:pt modelId="{103AEB08-C1DC-7347-9ED8-4703AB52DDD6}" type="pres">
      <dgm:prSet presAssocID="{1C67C348-3971-7343-9787-152C4B4A2379}" presName="rootComposite3" presStyleCnt="0"/>
      <dgm:spPr/>
    </dgm:pt>
    <dgm:pt modelId="{11CB7C95-6CE9-ED43-AA92-D9804CFD46CA}" type="pres">
      <dgm:prSet presAssocID="{1C67C348-3971-7343-9787-152C4B4A2379}" presName="rootText3" presStyleLbl="asst1" presStyleIdx="1" presStyleCnt="6">
        <dgm:presLayoutVars>
          <dgm:chPref val="3"/>
        </dgm:presLayoutVars>
      </dgm:prSet>
      <dgm:spPr/>
    </dgm:pt>
    <dgm:pt modelId="{671DA7C4-31CF-3F4C-AFAC-3C9E11104346}" type="pres">
      <dgm:prSet presAssocID="{1C67C348-3971-7343-9787-152C4B4A2379}" presName="rootConnector3" presStyleLbl="asst1" presStyleIdx="1" presStyleCnt="6"/>
      <dgm:spPr/>
    </dgm:pt>
    <dgm:pt modelId="{B9FD5BBC-DFCF-114A-8227-107F8A24E2C6}" type="pres">
      <dgm:prSet presAssocID="{1C67C348-3971-7343-9787-152C4B4A2379}" presName="hierChild6" presStyleCnt="0"/>
      <dgm:spPr/>
    </dgm:pt>
    <dgm:pt modelId="{D906C3F4-0EBF-CC49-9D31-B7F1BAD31A8E}" type="pres">
      <dgm:prSet presAssocID="{1C67C348-3971-7343-9787-152C4B4A2379}" presName="hierChild7" presStyleCnt="0"/>
      <dgm:spPr/>
    </dgm:pt>
    <dgm:pt modelId="{EF298F4A-2239-B942-8A79-F5613171269E}" type="pres">
      <dgm:prSet presAssocID="{29026F62-5BB7-C84A-B8D3-C664EAB6A288}" presName="Name111" presStyleLbl="parChTrans1D3" presStyleIdx="1" presStyleCnt="4"/>
      <dgm:spPr/>
    </dgm:pt>
    <dgm:pt modelId="{5BE5804F-DA35-8548-A645-5A03846D79E3}" type="pres">
      <dgm:prSet presAssocID="{BB35E47C-16E4-734F-9619-442B1B7C8DB4}" presName="hierRoot3" presStyleCnt="0">
        <dgm:presLayoutVars>
          <dgm:hierBranch val="init"/>
        </dgm:presLayoutVars>
      </dgm:prSet>
      <dgm:spPr/>
    </dgm:pt>
    <dgm:pt modelId="{D388175E-FFF5-7C4B-A650-079B5CE43BCD}" type="pres">
      <dgm:prSet presAssocID="{BB35E47C-16E4-734F-9619-442B1B7C8DB4}" presName="rootComposite3" presStyleCnt="0"/>
      <dgm:spPr/>
    </dgm:pt>
    <dgm:pt modelId="{00A816CE-06FF-1347-837C-0054183FCF11}" type="pres">
      <dgm:prSet presAssocID="{BB35E47C-16E4-734F-9619-442B1B7C8DB4}" presName="rootText3" presStyleLbl="asst1" presStyleIdx="2" presStyleCnt="6">
        <dgm:presLayoutVars>
          <dgm:chPref val="3"/>
        </dgm:presLayoutVars>
      </dgm:prSet>
      <dgm:spPr/>
    </dgm:pt>
    <dgm:pt modelId="{263490B4-737F-6C49-A7DA-9796E2BBD53D}" type="pres">
      <dgm:prSet presAssocID="{BB35E47C-16E4-734F-9619-442B1B7C8DB4}" presName="rootConnector3" presStyleLbl="asst1" presStyleIdx="2" presStyleCnt="6"/>
      <dgm:spPr/>
    </dgm:pt>
    <dgm:pt modelId="{2F9503A1-DE14-3942-8EFC-713E061387AD}" type="pres">
      <dgm:prSet presAssocID="{BB35E47C-16E4-734F-9619-442B1B7C8DB4}" presName="hierChild6" presStyleCnt="0"/>
      <dgm:spPr/>
    </dgm:pt>
    <dgm:pt modelId="{E62C3AAD-0A0E-5C45-8CE9-690B3B7365BD}" type="pres">
      <dgm:prSet presAssocID="{BB35E47C-16E4-734F-9619-442B1B7C8DB4}" presName="hierChild7" presStyleCnt="0"/>
      <dgm:spPr/>
    </dgm:pt>
    <dgm:pt modelId="{7CF32AD5-F638-6C42-A519-2ADD202DCABF}" type="pres">
      <dgm:prSet presAssocID="{9631B744-7153-634B-8169-B230CA92D344}" presName="Name111" presStyleLbl="parChTrans1D2" presStyleIdx="1" presStyleCnt="2"/>
      <dgm:spPr/>
    </dgm:pt>
    <dgm:pt modelId="{575995F3-EC35-A841-B764-C5C8A3479D07}" type="pres">
      <dgm:prSet presAssocID="{95AFA505-AA9D-C749-B92C-C8D4FED177A7}" presName="hierRoot3" presStyleCnt="0">
        <dgm:presLayoutVars>
          <dgm:hierBranch val="init"/>
        </dgm:presLayoutVars>
      </dgm:prSet>
      <dgm:spPr/>
    </dgm:pt>
    <dgm:pt modelId="{33BD8B1B-AC0B-1B47-96C4-7EF1012508A1}" type="pres">
      <dgm:prSet presAssocID="{95AFA505-AA9D-C749-B92C-C8D4FED177A7}" presName="rootComposite3" presStyleCnt="0"/>
      <dgm:spPr/>
    </dgm:pt>
    <dgm:pt modelId="{2EADBB4C-7929-4A44-8DD0-AF606312406B}" type="pres">
      <dgm:prSet presAssocID="{95AFA505-AA9D-C749-B92C-C8D4FED177A7}" presName="rootText3" presStyleLbl="asst1" presStyleIdx="3" presStyleCnt="6">
        <dgm:presLayoutVars>
          <dgm:chPref val="3"/>
        </dgm:presLayoutVars>
      </dgm:prSet>
      <dgm:spPr/>
    </dgm:pt>
    <dgm:pt modelId="{12E8A879-17F5-264E-8327-C67BC1204890}" type="pres">
      <dgm:prSet presAssocID="{95AFA505-AA9D-C749-B92C-C8D4FED177A7}" presName="rootConnector3" presStyleLbl="asst1" presStyleIdx="3" presStyleCnt="6"/>
      <dgm:spPr/>
    </dgm:pt>
    <dgm:pt modelId="{3B5B0F7E-ED89-2D4A-8C75-4D940F54D1FD}" type="pres">
      <dgm:prSet presAssocID="{95AFA505-AA9D-C749-B92C-C8D4FED177A7}" presName="hierChild6" presStyleCnt="0"/>
      <dgm:spPr/>
    </dgm:pt>
    <dgm:pt modelId="{68CC8C96-92A7-414F-B5CD-6A38B62441EA}" type="pres">
      <dgm:prSet presAssocID="{95AFA505-AA9D-C749-B92C-C8D4FED177A7}" presName="hierChild7" presStyleCnt="0"/>
      <dgm:spPr/>
    </dgm:pt>
    <dgm:pt modelId="{965C8929-25A4-2F4A-A4A1-CCDA02D5763B}" type="pres">
      <dgm:prSet presAssocID="{80BB4347-209E-AA42-8B2D-A4C73684AE4F}" presName="Name111" presStyleLbl="parChTrans1D3" presStyleIdx="2" presStyleCnt="4"/>
      <dgm:spPr/>
    </dgm:pt>
    <dgm:pt modelId="{E7EB8445-B727-5B42-8CCA-93F2355FC1DB}" type="pres">
      <dgm:prSet presAssocID="{0230F2B0-68A6-1B40-945D-6EEA151F5605}" presName="hierRoot3" presStyleCnt="0">
        <dgm:presLayoutVars>
          <dgm:hierBranch val="init"/>
        </dgm:presLayoutVars>
      </dgm:prSet>
      <dgm:spPr/>
    </dgm:pt>
    <dgm:pt modelId="{89BCAD3A-FFF9-2141-9C8A-79AAE9AD510A}" type="pres">
      <dgm:prSet presAssocID="{0230F2B0-68A6-1B40-945D-6EEA151F5605}" presName="rootComposite3" presStyleCnt="0"/>
      <dgm:spPr/>
    </dgm:pt>
    <dgm:pt modelId="{4BC33E54-09AB-CB4B-9F79-BE5F15C08A39}" type="pres">
      <dgm:prSet presAssocID="{0230F2B0-68A6-1B40-945D-6EEA151F5605}" presName="rootText3" presStyleLbl="asst1" presStyleIdx="4" presStyleCnt="6">
        <dgm:presLayoutVars>
          <dgm:chPref val="3"/>
        </dgm:presLayoutVars>
      </dgm:prSet>
      <dgm:spPr/>
    </dgm:pt>
    <dgm:pt modelId="{1178C5E8-6B01-C142-B062-295213459DFD}" type="pres">
      <dgm:prSet presAssocID="{0230F2B0-68A6-1B40-945D-6EEA151F5605}" presName="rootConnector3" presStyleLbl="asst1" presStyleIdx="4" presStyleCnt="6"/>
      <dgm:spPr/>
    </dgm:pt>
    <dgm:pt modelId="{FB1DE2C3-3818-C543-BC38-C4285D888B8A}" type="pres">
      <dgm:prSet presAssocID="{0230F2B0-68A6-1B40-945D-6EEA151F5605}" presName="hierChild6" presStyleCnt="0"/>
      <dgm:spPr/>
    </dgm:pt>
    <dgm:pt modelId="{B7CFF110-EC6B-724B-BBC3-EE02F1C6A002}" type="pres">
      <dgm:prSet presAssocID="{0230F2B0-68A6-1B40-945D-6EEA151F5605}" presName="hierChild7" presStyleCnt="0"/>
      <dgm:spPr/>
    </dgm:pt>
    <dgm:pt modelId="{DDFB5720-6626-E740-B5DB-BE5D07A63F9F}" type="pres">
      <dgm:prSet presAssocID="{2DE4D6DB-8EA3-ED45-AEA8-18E24EE85532}" presName="Name111" presStyleLbl="parChTrans1D3" presStyleIdx="3" presStyleCnt="4"/>
      <dgm:spPr/>
    </dgm:pt>
    <dgm:pt modelId="{65BDA92C-3A38-0842-8407-4C55329D13B9}" type="pres">
      <dgm:prSet presAssocID="{E928004E-6B58-B746-AC35-64A18724C714}" presName="hierRoot3" presStyleCnt="0">
        <dgm:presLayoutVars>
          <dgm:hierBranch val="init"/>
        </dgm:presLayoutVars>
      </dgm:prSet>
      <dgm:spPr/>
    </dgm:pt>
    <dgm:pt modelId="{B2D63A57-701A-FD4C-B86D-F92042381CD6}" type="pres">
      <dgm:prSet presAssocID="{E928004E-6B58-B746-AC35-64A18724C714}" presName="rootComposite3" presStyleCnt="0"/>
      <dgm:spPr/>
    </dgm:pt>
    <dgm:pt modelId="{D8689336-603D-EC47-94D9-F46624022AD5}" type="pres">
      <dgm:prSet presAssocID="{E928004E-6B58-B746-AC35-64A18724C714}" presName="rootText3" presStyleLbl="asst1" presStyleIdx="5" presStyleCnt="6">
        <dgm:presLayoutVars>
          <dgm:chPref val="3"/>
        </dgm:presLayoutVars>
      </dgm:prSet>
      <dgm:spPr/>
    </dgm:pt>
    <dgm:pt modelId="{59AB21EB-D3CC-F141-AB18-ACDFF6EC2D00}" type="pres">
      <dgm:prSet presAssocID="{E928004E-6B58-B746-AC35-64A18724C714}" presName="rootConnector3" presStyleLbl="asst1" presStyleIdx="5" presStyleCnt="6"/>
      <dgm:spPr/>
    </dgm:pt>
    <dgm:pt modelId="{63207B72-E4BC-DE49-9DFA-5A2EEDE998CC}" type="pres">
      <dgm:prSet presAssocID="{E928004E-6B58-B746-AC35-64A18724C714}" presName="hierChild6" presStyleCnt="0"/>
      <dgm:spPr/>
    </dgm:pt>
    <dgm:pt modelId="{007D2B1D-38B5-554F-88A5-6CB1C41352BB}" type="pres">
      <dgm:prSet presAssocID="{E928004E-6B58-B746-AC35-64A18724C714}" presName="hierChild7" presStyleCnt="0"/>
      <dgm:spPr/>
    </dgm:pt>
  </dgm:ptLst>
  <dgm:cxnLst>
    <dgm:cxn modelId="{710ADD01-4B2E-E242-BD50-60B08F02D466}" type="presOf" srcId="{BB35E47C-16E4-734F-9619-442B1B7C8DB4}" destId="{263490B4-737F-6C49-A7DA-9796E2BBD53D}" srcOrd="1" destOrd="0" presId="urn:microsoft.com/office/officeart/2005/8/layout/orgChart1"/>
    <dgm:cxn modelId="{9B174620-BD03-124C-AB9C-986C1096CBC1}" type="presOf" srcId="{29026F62-5BB7-C84A-B8D3-C664EAB6A288}" destId="{EF298F4A-2239-B942-8A79-F5613171269E}" srcOrd="0" destOrd="0" presId="urn:microsoft.com/office/officeart/2005/8/layout/orgChart1"/>
    <dgm:cxn modelId="{E70BF920-A868-134D-BD65-A6728BE95159}" type="presOf" srcId="{1C67C348-3971-7343-9787-152C4B4A2379}" destId="{11CB7C95-6CE9-ED43-AA92-D9804CFD46CA}" srcOrd="0" destOrd="0" presId="urn:microsoft.com/office/officeart/2005/8/layout/orgChart1"/>
    <dgm:cxn modelId="{46320A24-39F3-7B4B-B0D2-D993D30A54E8}" type="presOf" srcId="{B93FD3A1-B942-F34D-AF88-AB68C1886028}" destId="{FA116698-7FC6-7246-9D60-C5B5FDF29CA3}" srcOrd="1" destOrd="0" presId="urn:microsoft.com/office/officeart/2005/8/layout/orgChart1"/>
    <dgm:cxn modelId="{B6126326-F596-A24B-94ED-BE3AE5896DD1}" type="presOf" srcId="{F687DE8F-F557-4641-BDCF-ABB73C6D3FF1}" destId="{0065417E-5BEC-8749-BD58-6BAD34605430}" srcOrd="0" destOrd="0" presId="urn:microsoft.com/office/officeart/2005/8/layout/orgChart1"/>
    <dgm:cxn modelId="{397A4C3E-DAD3-834E-8F4A-697E782E51D0}" type="presOf" srcId="{0230F2B0-68A6-1B40-945D-6EEA151F5605}" destId="{1178C5E8-6B01-C142-B062-295213459DFD}" srcOrd="1" destOrd="0" presId="urn:microsoft.com/office/officeart/2005/8/layout/orgChart1"/>
    <dgm:cxn modelId="{BF939145-0BE9-8648-96DE-288F4B23C381}" type="presOf" srcId="{F844A00F-CD7D-EB40-8A78-DFF253EE28F8}" destId="{54599DF6-CFE5-8248-8368-9B9EFD911202}" srcOrd="0" destOrd="0" presId="urn:microsoft.com/office/officeart/2005/8/layout/orgChart1"/>
    <dgm:cxn modelId="{55B8064E-A741-9847-AB62-17C3C16C4D8C}" type="presOf" srcId="{80BB4347-209E-AA42-8B2D-A4C73684AE4F}" destId="{965C8929-25A4-2F4A-A4A1-CCDA02D5763B}" srcOrd="0" destOrd="0" presId="urn:microsoft.com/office/officeart/2005/8/layout/orgChart1"/>
    <dgm:cxn modelId="{64AA8B53-614E-C240-8CEF-0F248AF15B8E}" type="presOf" srcId="{2DE4D6DB-8EA3-ED45-AEA8-18E24EE85532}" destId="{DDFB5720-6626-E740-B5DB-BE5D07A63F9F}" srcOrd="0" destOrd="0" presId="urn:microsoft.com/office/officeart/2005/8/layout/orgChart1"/>
    <dgm:cxn modelId="{0A8FA158-2ECD-AC45-A87C-463A51448B14}" srcId="{B93FD3A1-B942-F34D-AF88-AB68C1886028}" destId="{95AFA505-AA9D-C749-B92C-C8D4FED177A7}" srcOrd="1" destOrd="0" parTransId="{9631B744-7153-634B-8169-B230CA92D344}" sibTransId="{1803B526-6033-1A46-BC16-47561C53D5A8}"/>
    <dgm:cxn modelId="{91DDA65E-601A-F343-B483-872EB7E2621D}" type="presOf" srcId="{95AFA505-AA9D-C749-B92C-C8D4FED177A7}" destId="{2EADBB4C-7929-4A44-8DD0-AF606312406B}" srcOrd="0" destOrd="0" presId="urn:microsoft.com/office/officeart/2005/8/layout/orgChart1"/>
    <dgm:cxn modelId="{1A4DDB62-6241-0C4F-82CD-6BA586DEE9D1}" type="presOf" srcId="{B15C8533-F7FB-B448-915C-056C2CE80511}" destId="{4F4D209E-4C8A-C74D-A998-BCBCF4B9822C}" srcOrd="0" destOrd="0" presId="urn:microsoft.com/office/officeart/2005/8/layout/orgChart1"/>
    <dgm:cxn modelId="{69C7966E-4D5C-7048-B9DE-061270347899}" type="presOf" srcId="{E928004E-6B58-B746-AC35-64A18724C714}" destId="{D8689336-603D-EC47-94D9-F46624022AD5}" srcOrd="0" destOrd="0" presId="urn:microsoft.com/office/officeart/2005/8/layout/orgChart1"/>
    <dgm:cxn modelId="{D314BB6F-8AC4-5043-B9B9-A5A356FB6728}" type="presOf" srcId="{BB35E47C-16E4-734F-9619-442B1B7C8DB4}" destId="{00A816CE-06FF-1347-837C-0054183FCF11}" srcOrd="0" destOrd="0" presId="urn:microsoft.com/office/officeart/2005/8/layout/orgChart1"/>
    <dgm:cxn modelId="{DFD74172-D3F0-4148-8D3F-18AD15AEF197}" srcId="{8C320E33-9440-5E4E-A589-83A36AF42FFF}" destId="{BB35E47C-16E4-734F-9619-442B1B7C8DB4}" srcOrd="1" destOrd="0" parTransId="{29026F62-5BB7-C84A-B8D3-C664EAB6A288}" sibTransId="{29C29A25-5570-6E49-B67B-06501BF4CFBD}"/>
    <dgm:cxn modelId="{A2A6AF81-7935-BA4C-881E-F55AB1330877}" type="presOf" srcId="{E928004E-6B58-B746-AC35-64A18724C714}" destId="{59AB21EB-D3CC-F141-AB18-ACDFF6EC2D00}" srcOrd="1" destOrd="0" presId="urn:microsoft.com/office/officeart/2005/8/layout/orgChart1"/>
    <dgm:cxn modelId="{0CAC598C-7982-BE48-B499-117B383427A4}" type="presOf" srcId="{95AFA505-AA9D-C749-B92C-C8D4FED177A7}" destId="{12E8A879-17F5-264E-8327-C67BC1204890}" srcOrd="1" destOrd="0" presId="urn:microsoft.com/office/officeart/2005/8/layout/orgChart1"/>
    <dgm:cxn modelId="{7334E08C-0861-BE41-B611-75BAFAE5BBDB}" srcId="{95AFA505-AA9D-C749-B92C-C8D4FED177A7}" destId="{0230F2B0-68A6-1B40-945D-6EEA151F5605}" srcOrd="0" destOrd="0" parTransId="{80BB4347-209E-AA42-8B2D-A4C73684AE4F}" sibTransId="{E73EBB55-731B-F94F-962A-5DEAE4F67A60}"/>
    <dgm:cxn modelId="{83617B96-2626-7046-9609-72A5F6A5FE15}" srcId="{8C320E33-9440-5E4E-A589-83A36AF42FFF}" destId="{1C67C348-3971-7343-9787-152C4B4A2379}" srcOrd="0" destOrd="0" parTransId="{F844A00F-CD7D-EB40-8A78-DFF253EE28F8}" sibTransId="{4E670D19-4528-4D47-83AE-3F1DD4915D2B}"/>
    <dgm:cxn modelId="{8707689E-5AA7-A84B-A849-664DA57E291D}" type="presOf" srcId="{0230F2B0-68A6-1B40-945D-6EEA151F5605}" destId="{4BC33E54-09AB-CB4B-9F79-BE5F15C08A39}" srcOrd="0" destOrd="0" presId="urn:microsoft.com/office/officeart/2005/8/layout/orgChart1"/>
    <dgm:cxn modelId="{20328EB2-3D98-8D4C-991F-161990F84C44}" type="presOf" srcId="{8C320E33-9440-5E4E-A589-83A36AF42FFF}" destId="{5D8D4D9D-DBBA-324A-B317-CF721E36D602}" srcOrd="1" destOrd="0" presId="urn:microsoft.com/office/officeart/2005/8/layout/orgChart1"/>
    <dgm:cxn modelId="{EDD198B8-2E76-1941-917B-EEFE7433EFE2}" type="presOf" srcId="{1C67C348-3971-7343-9787-152C4B4A2379}" destId="{671DA7C4-31CF-3F4C-AFAC-3C9E11104346}" srcOrd="1" destOrd="0" presId="urn:microsoft.com/office/officeart/2005/8/layout/orgChart1"/>
    <dgm:cxn modelId="{D1F302DA-A46F-334F-A8D9-E8358FEA48B9}" type="presOf" srcId="{B93FD3A1-B942-F34D-AF88-AB68C1886028}" destId="{9F3F0552-2272-0749-ADC0-D5022C88862B}" srcOrd="0" destOrd="0" presId="urn:microsoft.com/office/officeart/2005/8/layout/orgChart1"/>
    <dgm:cxn modelId="{7E954ADB-3AA3-0D43-A892-0FF6EDFEF6D4}" srcId="{95AFA505-AA9D-C749-B92C-C8D4FED177A7}" destId="{E928004E-6B58-B746-AC35-64A18724C714}" srcOrd="1" destOrd="0" parTransId="{2DE4D6DB-8EA3-ED45-AEA8-18E24EE85532}" sibTransId="{44D1B24A-2FD1-504D-8899-8771B8571223}"/>
    <dgm:cxn modelId="{CEE9F0DC-348C-AC48-8A86-6F135F5512E7}" type="presOf" srcId="{8C320E33-9440-5E4E-A589-83A36AF42FFF}" destId="{8E2D173D-E150-4948-8A97-ED23BAED85A5}" srcOrd="0" destOrd="0" presId="urn:microsoft.com/office/officeart/2005/8/layout/orgChart1"/>
    <dgm:cxn modelId="{FE016BE1-69F5-D44C-86AF-6E42FDAE0350}" srcId="{B93FD3A1-B942-F34D-AF88-AB68C1886028}" destId="{8C320E33-9440-5E4E-A589-83A36AF42FFF}" srcOrd="0" destOrd="0" parTransId="{F687DE8F-F557-4641-BDCF-ABB73C6D3FF1}" sibTransId="{C9EC2C5E-6848-2E42-A5AA-0A75750540CB}"/>
    <dgm:cxn modelId="{234666EC-A900-4E4A-87F6-477CC803AAD0}" srcId="{B15C8533-F7FB-B448-915C-056C2CE80511}" destId="{B93FD3A1-B942-F34D-AF88-AB68C1886028}" srcOrd="0" destOrd="0" parTransId="{21595259-0DA5-CF4E-B1E2-F4BC06465998}" sibTransId="{84F5E830-4C58-EC4D-BD61-5E60158D8166}"/>
    <dgm:cxn modelId="{BCE203FF-405A-3847-8960-24156E8DE822}" type="presOf" srcId="{9631B744-7153-634B-8169-B230CA92D344}" destId="{7CF32AD5-F638-6C42-A519-2ADD202DCABF}" srcOrd="0" destOrd="0" presId="urn:microsoft.com/office/officeart/2005/8/layout/orgChart1"/>
    <dgm:cxn modelId="{91E9F62F-06DE-924A-971B-9105210041BF}" type="presParOf" srcId="{4F4D209E-4C8A-C74D-A998-BCBCF4B9822C}" destId="{C2499A12-E46C-994D-98FC-D8C427B5D1A3}" srcOrd="0" destOrd="0" presId="urn:microsoft.com/office/officeart/2005/8/layout/orgChart1"/>
    <dgm:cxn modelId="{F4DD2A4E-52FA-274E-B92B-2B04FB277AED}" type="presParOf" srcId="{C2499A12-E46C-994D-98FC-D8C427B5D1A3}" destId="{1B767A22-AE06-0C47-B407-A02F4B1FA095}" srcOrd="0" destOrd="0" presId="urn:microsoft.com/office/officeart/2005/8/layout/orgChart1"/>
    <dgm:cxn modelId="{BC3942AB-543B-1D4D-901B-20BC0A7FCBFA}" type="presParOf" srcId="{1B767A22-AE06-0C47-B407-A02F4B1FA095}" destId="{9F3F0552-2272-0749-ADC0-D5022C88862B}" srcOrd="0" destOrd="0" presId="urn:microsoft.com/office/officeart/2005/8/layout/orgChart1"/>
    <dgm:cxn modelId="{D21FE39A-1167-4A45-B63B-46C03970D6C0}" type="presParOf" srcId="{1B767A22-AE06-0C47-B407-A02F4B1FA095}" destId="{FA116698-7FC6-7246-9D60-C5B5FDF29CA3}" srcOrd="1" destOrd="0" presId="urn:microsoft.com/office/officeart/2005/8/layout/orgChart1"/>
    <dgm:cxn modelId="{97B71E9F-F5CF-D049-914B-3C6DA63D8EA3}" type="presParOf" srcId="{C2499A12-E46C-994D-98FC-D8C427B5D1A3}" destId="{36B392D0-8CEE-3C4A-A7AD-2A17164FB62F}" srcOrd="1" destOrd="0" presId="urn:microsoft.com/office/officeart/2005/8/layout/orgChart1"/>
    <dgm:cxn modelId="{99BC473A-AE03-4A40-8061-EB0AFB688829}" type="presParOf" srcId="{C2499A12-E46C-994D-98FC-D8C427B5D1A3}" destId="{ECC6D545-4034-124E-9F95-86968ACEA8C7}" srcOrd="2" destOrd="0" presId="urn:microsoft.com/office/officeart/2005/8/layout/orgChart1"/>
    <dgm:cxn modelId="{29AD6488-1FB9-0549-9899-455DE9D4E299}" type="presParOf" srcId="{ECC6D545-4034-124E-9F95-86968ACEA8C7}" destId="{0065417E-5BEC-8749-BD58-6BAD34605430}" srcOrd="0" destOrd="0" presId="urn:microsoft.com/office/officeart/2005/8/layout/orgChart1"/>
    <dgm:cxn modelId="{A7A973FA-E268-A245-B0B3-5DE1968D56E4}" type="presParOf" srcId="{ECC6D545-4034-124E-9F95-86968ACEA8C7}" destId="{0EE38013-DE72-A442-8269-F847AB616BD2}" srcOrd="1" destOrd="0" presId="urn:microsoft.com/office/officeart/2005/8/layout/orgChart1"/>
    <dgm:cxn modelId="{2D4F5B75-9E82-6844-A4A6-B0DB1B79FA8E}" type="presParOf" srcId="{0EE38013-DE72-A442-8269-F847AB616BD2}" destId="{82475280-5DB3-4045-8754-2076493D0CF7}" srcOrd="0" destOrd="0" presId="urn:microsoft.com/office/officeart/2005/8/layout/orgChart1"/>
    <dgm:cxn modelId="{F3CD5C24-2FFB-044C-A1E4-F795AAA8285A}" type="presParOf" srcId="{82475280-5DB3-4045-8754-2076493D0CF7}" destId="{8E2D173D-E150-4948-8A97-ED23BAED85A5}" srcOrd="0" destOrd="0" presId="urn:microsoft.com/office/officeart/2005/8/layout/orgChart1"/>
    <dgm:cxn modelId="{9F25C7F2-003E-7B46-AA2B-CFFB18B8ED9B}" type="presParOf" srcId="{82475280-5DB3-4045-8754-2076493D0CF7}" destId="{5D8D4D9D-DBBA-324A-B317-CF721E36D602}" srcOrd="1" destOrd="0" presId="urn:microsoft.com/office/officeart/2005/8/layout/orgChart1"/>
    <dgm:cxn modelId="{F8CEED1C-5CEE-6042-A3BF-E3A0F70976D5}" type="presParOf" srcId="{0EE38013-DE72-A442-8269-F847AB616BD2}" destId="{6E6F89FD-FBF3-344C-80D3-D7C3D2125011}" srcOrd="1" destOrd="0" presId="urn:microsoft.com/office/officeart/2005/8/layout/orgChart1"/>
    <dgm:cxn modelId="{942EB140-0E67-D748-B749-83A6A9629A95}" type="presParOf" srcId="{0EE38013-DE72-A442-8269-F847AB616BD2}" destId="{EF40D3BD-9E8B-284E-9492-CEFDE72DA441}" srcOrd="2" destOrd="0" presId="urn:microsoft.com/office/officeart/2005/8/layout/orgChart1"/>
    <dgm:cxn modelId="{A8F4B69E-9CAF-C642-93C6-6A3F489E49C7}" type="presParOf" srcId="{EF40D3BD-9E8B-284E-9492-CEFDE72DA441}" destId="{54599DF6-CFE5-8248-8368-9B9EFD911202}" srcOrd="0" destOrd="0" presId="urn:microsoft.com/office/officeart/2005/8/layout/orgChart1"/>
    <dgm:cxn modelId="{21E5C6E7-CCF3-EA46-B3E0-B27FAB0E5F2F}" type="presParOf" srcId="{EF40D3BD-9E8B-284E-9492-CEFDE72DA441}" destId="{F75179B7-23B5-A74B-A2BC-90E567A52E63}" srcOrd="1" destOrd="0" presId="urn:microsoft.com/office/officeart/2005/8/layout/orgChart1"/>
    <dgm:cxn modelId="{C7E53D4E-DD35-4345-93A0-D3787ABF7E5F}" type="presParOf" srcId="{F75179B7-23B5-A74B-A2BC-90E567A52E63}" destId="{103AEB08-C1DC-7347-9ED8-4703AB52DDD6}" srcOrd="0" destOrd="0" presId="urn:microsoft.com/office/officeart/2005/8/layout/orgChart1"/>
    <dgm:cxn modelId="{1CA0C0EE-8031-F04E-AA77-299C46265B1D}" type="presParOf" srcId="{103AEB08-C1DC-7347-9ED8-4703AB52DDD6}" destId="{11CB7C95-6CE9-ED43-AA92-D9804CFD46CA}" srcOrd="0" destOrd="0" presId="urn:microsoft.com/office/officeart/2005/8/layout/orgChart1"/>
    <dgm:cxn modelId="{001AD777-E849-4B4A-8CC5-EDBE0782A994}" type="presParOf" srcId="{103AEB08-C1DC-7347-9ED8-4703AB52DDD6}" destId="{671DA7C4-31CF-3F4C-AFAC-3C9E11104346}" srcOrd="1" destOrd="0" presId="urn:microsoft.com/office/officeart/2005/8/layout/orgChart1"/>
    <dgm:cxn modelId="{C718282E-6317-CE49-889F-E893A0832F7C}" type="presParOf" srcId="{F75179B7-23B5-A74B-A2BC-90E567A52E63}" destId="{B9FD5BBC-DFCF-114A-8227-107F8A24E2C6}" srcOrd="1" destOrd="0" presId="urn:microsoft.com/office/officeart/2005/8/layout/orgChart1"/>
    <dgm:cxn modelId="{2BF70032-ED60-A640-A1E6-10A5C72AD884}" type="presParOf" srcId="{F75179B7-23B5-A74B-A2BC-90E567A52E63}" destId="{D906C3F4-0EBF-CC49-9D31-B7F1BAD31A8E}" srcOrd="2" destOrd="0" presId="urn:microsoft.com/office/officeart/2005/8/layout/orgChart1"/>
    <dgm:cxn modelId="{F6369BBF-1FEF-B040-9DFB-365891223308}" type="presParOf" srcId="{EF40D3BD-9E8B-284E-9492-CEFDE72DA441}" destId="{EF298F4A-2239-B942-8A79-F5613171269E}" srcOrd="2" destOrd="0" presId="urn:microsoft.com/office/officeart/2005/8/layout/orgChart1"/>
    <dgm:cxn modelId="{FFF065BF-8D4A-CE4A-A7CB-E43996C951E4}" type="presParOf" srcId="{EF40D3BD-9E8B-284E-9492-CEFDE72DA441}" destId="{5BE5804F-DA35-8548-A645-5A03846D79E3}" srcOrd="3" destOrd="0" presId="urn:microsoft.com/office/officeart/2005/8/layout/orgChart1"/>
    <dgm:cxn modelId="{3A0630AB-424E-7D4A-AE1C-A07A1834EBE6}" type="presParOf" srcId="{5BE5804F-DA35-8548-A645-5A03846D79E3}" destId="{D388175E-FFF5-7C4B-A650-079B5CE43BCD}" srcOrd="0" destOrd="0" presId="urn:microsoft.com/office/officeart/2005/8/layout/orgChart1"/>
    <dgm:cxn modelId="{07B0CB31-019A-5049-86AC-C9301F8CE2E4}" type="presParOf" srcId="{D388175E-FFF5-7C4B-A650-079B5CE43BCD}" destId="{00A816CE-06FF-1347-837C-0054183FCF11}" srcOrd="0" destOrd="0" presId="urn:microsoft.com/office/officeart/2005/8/layout/orgChart1"/>
    <dgm:cxn modelId="{17B837D4-3C9D-8E4A-B8CE-E1E6F59527BD}" type="presParOf" srcId="{D388175E-FFF5-7C4B-A650-079B5CE43BCD}" destId="{263490B4-737F-6C49-A7DA-9796E2BBD53D}" srcOrd="1" destOrd="0" presId="urn:microsoft.com/office/officeart/2005/8/layout/orgChart1"/>
    <dgm:cxn modelId="{DADCB193-570E-6645-B9E5-6E466035993F}" type="presParOf" srcId="{5BE5804F-DA35-8548-A645-5A03846D79E3}" destId="{2F9503A1-DE14-3942-8EFC-713E061387AD}" srcOrd="1" destOrd="0" presId="urn:microsoft.com/office/officeart/2005/8/layout/orgChart1"/>
    <dgm:cxn modelId="{D08F20F8-06D8-A548-9FFD-4B83EEE92E72}" type="presParOf" srcId="{5BE5804F-DA35-8548-A645-5A03846D79E3}" destId="{E62C3AAD-0A0E-5C45-8CE9-690B3B7365BD}" srcOrd="2" destOrd="0" presId="urn:microsoft.com/office/officeart/2005/8/layout/orgChart1"/>
    <dgm:cxn modelId="{E47898E4-A72F-E348-8F38-63AE8BF42A87}" type="presParOf" srcId="{ECC6D545-4034-124E-9F95-86968ACEA8C7}" destId="{7CF32AD5-F638-6C42-A519-2ADD202DCABF}" srcOrd="2" destOrd="0" presId="urn:microsoft.com/office/officeart/2005/8/layout/orgChart1"/>
    <dgm:cxn modelId="{171D7053-6778-B740-BDA7-B5E79EE54303}" type="presParOf" srcId="{ECC6D545-4034-124E-9F95-86968ACEA8C7}" destId="{575995F3-EC35-A841-B764-C5C8A3479D07}" srcOrd="3" destOrd="0" presId="urn:microsoft.com/office/officeart/2005/8/layout/orgChart1"/>
    <dgm:cxn modelId="{3E65522B-39EA-DB43-A963-C7D71E6B2677}" type="presParOf" srcId="{575995F3-EC35-A841-B764-C5C8A3479D07}" destId="{33BD8B1B-AC0B-1B47-96C4-7EF1012508A1}" srcOrd="0" destOrd="0" presId="urn:microsoft.com/office/officeart/2005/8/layout/orgChart1"/>
    <dgm:cxn modelId="{67E3B6F6-8EFC-8B4A-987A-9AC420D60766}" type="presParOf" srcId="{33BD8B1B-AC0B-1B47-96C4-7EF1012508A1}" destId="{2EADBB4C-7929-4A44-8DD0-AF606312406B}" srcOrd="0" destOrd="0" presId="urn:microsoft.com/office/officeart/2005/8/layout/orgChart1"/>
    <dgm:cxn modelId="{DC2A2661-5700-D641-ADCC-50FD6217B306}" type="presParOf" srcId="{33BD8B1B-AC0B-1B47-96C4-7EF1012508A1}" destId="{12E8A879-17F5-264E-8327-C67BC1204890}" srcOrd="1" destOrd="0" presId="urn:microsoft.com/office/officeart/2005/8/layout/orgChart1"/>
    <dgm:cxn modelId="{406F5D54-A79C-A04B-816D-DD1AFA6D80D4}" type="presParOf" srcId="{575995F3-EC35-A841-B764-C5C8A3479D07}" destId="{3B5B0F7E-ED89-2D4A-8C75-4D940F54D1FD}" srcOrd="1" destOrd="0" presId="urn:microsoft.com/office/officeart/2005/8/layout/orgChart1"/>
    <dgm:cxn modelId="{36345856-14A5-B947-AFF3-A643E79BED89}" type="presParOf" srcId="{575995F3-EC35-A841-B764-C5C8A3479D07}" destId="{68CC8C96-92A7-414F-B5CD-6A38B62441EA}" srcOrd="2" destOrd="0" presId="urn:microsoft.com/office/officeart/2005/8/layout/orgChart1"/>
    <dgm:cxn modelId="{64DCE5B3-3806-EC41-B5F5-03DD278CB948}" type="presParOf" srcId="{68CC8C96-92A7-414F-B5CD-6A38B62441EA}" destId="{965C8929-25A4-2F4A-A4A1-CCDA02D5763B}" srcOrd="0" destOrd="0" presId="urn:microsoft.com/office/officeart/2005/8/layout/orgChart1"/>
    <dgm:cxn modelId="{C261041E-3709-0F40-B65D-EF76E88A4B79}" type="presParOf" srcId="{68CC8C96-92A7-414F-B5CD-6A38B62441EA}" destId="{E7EB8445-B727-5B42-8CCA-93F2355FC1DB}" srcOrd="1" destOrd="0" presId="urn:microsoft.com/office/officeart/2005/8/layout/orgChart1"/>
    <dgm:cxn modelId="{7C0D1314-0864-FC41-87E3-541020742231}" type="presParOf" srcId="{E7EB8445-B727-5B42-8CCA-93F2355FC1DB}" destId="{89BCAD3A-FFF9-2141-9C8A-79AAE9AD510A}" srcOrd="0" destOrd="0" presId="urn:microsoft.com/office/officeart/2005/8/layout/orgChart1"/>
    <dgm:cxn modelId="{62E30BBB-01E4-4345-8696-7D3C61489F68}" type="presParOf" srcId="{89BCAD3A-FFF9-2141-9C8A-79AAE9AD510A}" destId="{4BC33E54-09AB-CB4B-9F79-BE5F15C08A39}" srcOrd="0" destOrd="0" presId="urn:microsoft.com/office/officeart/2005/8/layout/orgChart1"/>
    <dgm:cxn modelId="{470B99E8-2E90-3C4F-A5CC-717621ADA9D9}" type="presParOf" srcId="{89BCAD3A-FFF9-2141-9C8A-79AAE9AD510A}" destId="{1178C5E8-6B01-C142-B062-295213459DFD}" srcOrd="1" destOrd="0" presId="urn:microsoft.com/office/officeart/2005/8/layout/orgChart1"/>
    <dgm:cxn modelId="{A3956D70-A9F1-2D4E-9A63-9A312384ADE3}" type="presParOf" srcId="{E7EB8445-B727-5B42-8CCA-93F2355FC1DB}" destId="{FB1DE2C3-3818-C543-BC38-C4285D888B8A}" srcOrd="1" destOrd="0" presId="urn:microsoft.com/office/officeart/2005/8/layout/orgChart1"/>
    <dgm:cxn modelId="{990C4BF2-40A3-804E-A0EE-93D6C9ABC1FC}" type="presParOf" srcId="{E7EB8445-B727-5B42-8CCA-93F2355FC1DB}" destId="{B7CFF110-EC6B-724B-BBC3-EE02F1C6A002}" srcOrd="2" destOrd="0" presId="urn:microsoft.com/office/officeart/2005/8/layout/orgChart1"/>
    <dgm:cxn modelId="{F1F0A38B-6D8B-0B43-8E23-24427F7EA003}" type="presParOf" srcId="{68CC8C96-92A7-414F-B5CD-6A38B62441EA}" destId="{DDFB5720-6626-E740-B5DB-BE5D07A63F9F}" srcOrd="2" destOrd="0" presId="urn:microsoft.com/office/officeart/2005/8/layout/orgChart1"/>
    <dgm:cxn modelId="{CEC327C5-2D1A-0F42-9867-D8A6E54F095A}" type="presParOf" srcId="{68CC8C96-92A7-414F-B5CD-6A38B62441EA}" destId="{65BDA92C-3A38-0842-8407-4C55329D13B9}" srcOrd="3" destOrd="0" presId="urn:microsoft.com/office/officeart/2005/8/layout/orgChart1"/>
    <dgm:cxn modelId="{CC91BB63-0646-CE42-872D-FD886E8F56D3}" type="presParOf" srcId="{65BDA92C-3A38-0842-8407-4C55329D13B9}" destId="{B2D63A57-701A-FD4C-B86D-F92042381CD6}" srcOrd="0" destOrd="0" presId="urn:microsoft.com/office/officeart/2005/8/layout/orgChart1"/>
    <dgm:cxn modelId="{ADBB467D-BA51-1047-8491-3AE3938662EF}" type="presParOf" srcId="{B2D63A57-701A-FD4C-B86D-F92042381CD6}" destId="{D8689336-603D-EC47-94D9-F46624022AD5}" srcOrd="0" destOrd="0" presId="urn:microsoft.com/office/officeart/2005/8/layout/orgChart1"/>
    <dgm:cxn modelId="{8718B247-D0C6-2548-BB4F-D21BFF426E11}" type="presParOf" srcId="{B2D63A57-701A-FD4C-B86D-F92042381CD6}" destId="{59AB21EB-D3CC-F141-AB18-ACDFF6EC2D00}" srcOrd="1" destOrd="0" presId="urn:microsoft.com/office/officeart/2005/8/layout/orgChart1"/>
    <dgm:cxn modelId="{8C25676F-75D5-8A46-ABB0-8DF47EEA2D99}" type="presParOf" srcId="{65BDA92C-3A38-0842-8407-4C55329D13B9}" destId="{63207B72-E4BC-DE49-9DFA-5A2EEDE998CC}" srcOrd="1" destOrd="0" presId="urn:microsoft.com/office/officeart/2005/8/layout/orgChart1"/>
    <dgm:cxn modelId="{B0E97E26-9DF9-5B4E-B019-3A6EF726908C}" type="presParOf" srcId="{65BDA92C-3A38-0842-8407-4C55329D13B9}" destId="{007D2B1D-38B5-554F-88A5-6CB1C41352B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26BEEBB-0625-834F-8B53-F5F1F4F2DAB6}" type="doc">
      <dgm:prSet loTypeId="urn:microsoft.com/office/officeart/2005/8/layout/hierarchy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5C8085-CD80-1D4E-A88A-AF881C1A81C5}">
      <dgm:prSet phldrT="[Text]"/>
      <dgm:spPr/>
      <dgm:t>
        <a:bodyPr/>
        <a:lstStyle/>
        <a:p>
          <a:r>
            <a:rPr lang="en-US" dirty="0"/>
            <a:t>Radiation</a:t>
          </a:r>
        </a:p>
      </dgm:t>
    </dgm:pt>
    <dgm:pt modelId="{BF9177CA-617C-D745-953A-B61657DD612D}" type="parTrans" cxnId="{BCB1CA82-A99C-E144-A97E-845860472F14}">
      <dgm:prSet/>
      <dgm:spPr/>
      <dgm:t>
        <a:bodyPr/>
        <a:lstStyle/>
        <a:p>
          <a:endParaRPr lang="en-US"/>
        </a:p>
      </dgm:t>
    </dgm:pt>
    <dgm:pt modelId="{1803C902-6F6F-FD4F-BA49-3258E442CADE}" type="sibTrans" cxnId="{BCB1CA82-A99C-E144-A97E-845860472F14}">
      <dgm:prSet/>
      <dgm:spPr/>
      <dgm:t>
        <a:bodyPr/>
        <a:lstStyle/>
        <a:p>
          <a:endParaRPr lang="en-US"/>
        </a:p>
      </dgm:t>
    </dgm:pt>
    <dgm:pt modelId="{534E1E25-8A6A-F940-9A16-948182D9BE20}" type="asst">
      <dgm:prSet phldrT="[Text]"/>
      <dgm:spPr/>
      <dgm:t>
        <a:bodyPr/>
        <a:lstStyle/>
        <a:p>
          <a:r>
            <a:rPr lang="en-US" dirty="0"/>
            <a:t>Attenuation</a:t>
          </a:r>
        </a:p>
      </dgm:t>
    </dgm:pt>
    <dgm:pt modelId="{EDD240C8-3AC8-E941-BFBC-92D312F2DA7D}" type="parTrans" cxnId="{CC9BB17C-61DD-6744-933F-55F2A464E6CE}">
      <dgm:prSet/>
      <dgm:spPr/>
      <dgm:t>
        <a:bodyPr/>
        <a:lstStyle/>
        <a:p>
          <a:endParaRPr lang="en-US" dirty="0"/>
        </a:p>
      </dgm:t>
    </dgm:pt>
    <dgm:pt modelId="{96BAF85E-F9E7-9A4D-9C04-4BA00CF77E4E}" type="sibTrans" cxnId="{CC9BB17C-61DD-6744-933F-55F2A464E6CE}">
      <dgm:prSet/>
      <dgm:spPr/>
      <dgm:t>
        <a:bodyPr/>
        <a:lstStyle/>
        <a:p>
          <a:endParaRPr lang="en-US"/>
        </a:p>
      </dgm:t>
    </dgm:pt>
    <dgm:pt modelId="{38B8AF17-3DBB-584F-A7C2-450F85200E85}" type="asst">
      <dgm:prSet phldrT="[Text]"/>
      <dgm:spPr/>
      <dgm:t>
        <a:bodyPr/>
        <a:lstStyle/>
        <a:p>
          <a:r>
            <a:rPr lang="en-US" dirty="0"/>
            <a:t>Absorption</a:t>
          </a:r>
        </a:p>
      </dgm:t>
    </dgm:pt>
    <dgm:pt modelId="{F65CE5A6-1611-F14A-A035-789302DEDE9A}" type="parTrans" cxnId="{776C1551-E9CF-A34F-A753-2707EB47A0FF}">
      <dgm:prSet/>
      <dgm:spPr/>
      <dgm:t>
        <a:bodyPr/>
        <a:lstStyle/>
        <a:p>
          <a:endParaRPr lang="en-US" dirty="0"/>
        </a:p>
      </dgm:t>
    </dgm:pt>
    <dgm:pt modelId="{1C293A9E-A867-BC45-BD9B-156EA450A7AA}" type="sibTrans" cxnId="{776C1551-E9CF-A34F-A753-2707EB47A0FF}">
      <dgm:prSet/>
      <dgm:spPr/>
      <dgm:t>
        <a:bodyPr/>
        <a:lstStyle/>
        <a:p>
          <a:endParaRPr lang="en-US"/>
        </a:p>
      </dgm:t>
    </dgm:pt>
    <dgm:pt modelId="{26D87647-D898-414D-B040-95AEA7162F4E}" type="asst">
      <dgm:prSet phldrT="[Text]"/>
      <dgm:spPr/>
      <dgm:t>
        <a:bodyPr/>
        <a:lstStyle/>
        <a:p>
          <a:r>
            <a:rPr lang="en-US" dirty="0"/>
            <a:t>Transmission</a:t>
          </a:r>
        </a:p>
      </dgm:t>
    </dgm:pt>
    <dgm:pt modelId="{0BAC4185-1A42-9E49-B376-C8D6B16D86A0}" type="parTrans" cxnId="{1998A995-BC51-3546-9C9B-407E4E0F5277}">
      <dgm:prSet/>
      <dgm:spPr/>
      <dgm:t>
        <a:bodyPr/>
        <a:lstStyle/>
        <a:p>
          <a:endParaRPr lang="en-US" dirty="0"/>
        </a:p>
      </dgm:t>
    </dgm:pt>
    <dgm:pt modelId="{527B6529-76E3-BE49-83EF-172FB4BA0B4E}" type="sibTrans" cxnId="{1998A995-BC51-3546-9C9B-407E4E0F5277}">
      <dgm:prSet/>
      <dgm:spPr/>
      <dgm:t>
        <a:bodyPr/>
        <a:lstStyle/>
        <a:p>
          <a:endParaRPr lang="en-US"/>
        </a:p>
      </dgm:t>
    </dgm:pt>
    <dgm:pt modelId="{C698D6EB-3CD0-FB47-B6C7-B7C271AF2260}" type="pres">
      <dgm:prSet presAssocID="{726BEEBB-0625-834F-8B53-F5F1F4F2DAB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0DE7474-1AD6-A948-B753-043655E45AF6}" type="pres">
      <dgm:prSet presAssocID="{C15C8085-CD80-1D4E-A88A-AF881C1A81C5}" presName="hierRoot1" presStyleCnt="0"/>
      <dgm:spPr/>
    </dgm:pt>
    <dgm:pt modelId="{30117F2E-B9B4-D242-AE9D-E711513125B8}" type="pres">
      <dgm:prSet presAssocID="{C15C8085-CD80-1D4E-A88A-AF881C1A81C5}" presName="composite" presStyleCnt="0"/>
      <dgm:spPr/>
    </dgm:pt>
    <dgm:pt modelId="{29626E14-374C-F54E-BDE5-A2FF1C3E9DF1}" type="pres">
      <dgm:prSet presAssocID="{C15C8085-CD80-1D4E-A88A-AF881C1A81C5}" presName="background" presStyleLbl="node0" presStyleIdx="0" presStyleCnt="1"/>
      <dgm:spPr/>
    </dgm:pt>
    <dgm:pt modelId="{A329ADE3-6D6E-FE42-867A-9B8A02693F2D}" type="pres">
      <dgm:prSet presAssocID="{C15C8085-CD80-1D4E-A88A-AF881C1A81C5}" presName="text" presStyleLbl="fgAcc0" presStyleIdx="0" presStyleCnt="1">
        <dgm:presLayoutVars>
          <dgm:chPref val="3"/>
        </dgm:presLayoutVars>
      </dgm:prSet>
      <dgm:spPr/>
    </dgm:pt>
    <dgm:pt modelId="{873A65C6-B6A5-DC4F-B141-F8E68AF555CF}" type="pres">
      <dgm:prSet presAssocID="{C15C8085-CD80-1D4E-A88A-AF881C1A81C5}" presName="hierChild2" presStyleCnt="0"/>
      <dgm:spPr/>
    </dgm:pt>
    <dgm:pt modelId="{A3FD9C09-AD8D-2846-AF44-FC3BD4BAEFD0}" type="pres">
      <dgm:prSet presAssocID="{EDD240C8-3AC8-E941-BFBC-92D312F2DA7D}" presName="Name10" presStyleLbl="parChTrans1D2" presStyleIdx="0" presStyleCnt="3"/>
      <dgm:spPr/>
    </dgm:pt>
    <dgm:pt modelId="{1DC72295-DA88-8A46-93EC-E4540C6E1D04}" type="pres">
      <dgm:prSet presAssocID="{534E1E25-8A6A-F940-9A16-948182D9BE20}" presName="hierRoot2" presStyleCnt="0"/>
      <dgm:spPr/>
    </dgm:pt>
    <dgm:pt modelId="{44017B33-529C-2548-B2E2-2ED448DCFE25}" type="pres">
      <dgm:prSet presAssocID="{534E1E25-8A6A-F940-9A16-948182D9BE20}" presName="composite2" presStyleCnt="0"/>
      <dgm:spPr/>
    </dgm:pt>
    <dgm:pt modelId="{225FE0FF-89FF-A646-9911-5B230383F958}" type="pres">
      <dgm:prSet presAssocID="{534E1E25-8A6A-F940-9A16-948182D9BE20}" presName="background2" presStyleLbl="asst1" presStyleIdx="0" presStyleCnt="3"/>
      <dgm:spPr/>
    </dgm:pt>
    <dgm:pt modelId="{A9929BD9-2650-F04B-8C3B-D8097BA260EF}" type="pres">
      <dgm:prSet presAssocID="{534E1E25-8A6A-F940-9A16-948182D9BE20}" presName="text2" presStyleLbl="fgAcc2" presStyleIdx="0" presStyleCnt="3">
        <dgm:presLayoutVars>
          <dgm:chPref val="3"/>
        </dgm:presLayoutVars>
      </dgm:prSet>
      <dgm:spPr/>
    </dgm:pt>
    <dgm:pt modelId="{66005350-EF43-3F42-9038-859C63FA2702}" type="pres">
      <dgm:prSet presAssocID="{534E1E25-8A6A-F940-9A16-948182D9BE20}" presName="hierChild3" presStyleCnt="0"/>
      <dgm:spPr/>
    </dgm:pt>
    <dgm:pt modelId="{13A00F25-9B66-954D-9641-E6D5603A8D40}" type="pres">
      <dgm:prSet presAssocID="{F65CE5A6-1611-F14A-A035-789302DEDE9A}" presName="Name10" presStyleLbl="parChTrans1D2" presStyleIdx="1" presStyleCnt="3"/>
      <dgm:spPr/>
    </dgm:pt>
    <dgm:pt modelId="{F63151B2-DF4B-6B4A-AAD2-2A220FCAC449}" type="pres">
      <dgm:prSet presAssocID="{38B8AF17-3DBB-584F-A7C2-450F85200E85}" presName="hierRoot2" presStyleCnt="0"/>
      <dgm:spPr/>
    </dgm:pt>
    <dgm:pt modelId="{25FA7535-2399-ED49-9733-7FFAC06C04BA}" type="pres">
      <dgm:prSet presAssocID="{38B8AF17-3DBB-584F-A7C2-450F85200E85}" presName="composite2" presStyleCnt="0"/>
      <dgm:spPr/>
    </dgm:pt>
    <dgm:pt modelId="{1A2327A3-1722-FB4E-9653-CE4120A660F8}" type="pres">
      <dgm:prSet presAssocID="{38B8AF17-3DBB-584F-A7C2-450F85200E85}" presName="background2" presStyleLbl="asst1" presStyleIdx="1" presStyleCnt="3"/>
      <dgm:spPr/>
    </dgm:pt>
    <dgm:pt modelId="{E258349D-3255-9D44-87B9-B22EC6A327B9}" type="pres">
      <dgm:prSet presAssocID="{38B8AF17-3DBB-584F-A7C2-450F85200E85}" presName="text2" presStyleLbl="fgAcc2" presStyleIdx="1" presStyleCnt="3">
        <dgm:presLayoutVars>
          <dgm:chPref val="3"/>
        </dgm:presLayoutVars>
      </dgm:prSet>
      <dgm:spPr/>
    </dgm:pt>
    <dgm:pt modelId="{3426B70E-5216-F043-B348-CAE5289A7F90}" type="pres">
      <dgm:prSet presAssocID="{38B8AF17-3DBB-584F-A7C2-450F85200E85}" presName="hierChild3" presStyleCnt="0"/>
      <dgm:spPr/>
    </dgm:pt>
    <dgm:pt modelId="{1F5E8B4F-A152-B04F-9B6B-08187A0CB536}" type="pres">
      <dgm:prSet presAssocID="{0BAC4185-1A42-9E49-B376-C8D6B16D86A0}" presName="Name10" presStyleLbl="parChTrans1D2" presStyleIdx="2" presStyleCnt="3"/>
      <dgm:spPr/>
    </dgm:pt>
    <dgm:pt modelId="{6A562E2C-B377-8C4C-8000-D63896610DF4}" type="pres">
      <dgm:prSet presAssocID="{26D87647-D898-414D-B040-95AEA7162F4E}" presName="hierRoot2" presStyleCnt="0"/>
      <dgm:spPr/>
    </dgm:pt>
    <dgm:pt modelId="{4BA2ED3D-CD82-4D49-A7DD-9343311FEC19}" type="pres">
      <dgm:prSet presAssocID="{26D87647-D898-414D-B040-95AEA7162F4E}" presName="composite2" presStyleCnt="0"/>
      <dgm:spPr/>
    </dgm:pt>
    <dgm:pt modelId="{3A523119-1A11-8748-A941-9FD70A556162}" type="pres">
      <dgm:prSet presAssocID="{26D87647-D898-414D-B040-95AEA7162F4E}" presName="background2" presStyleLbl="asst1" presStyleIdx="2" presStyleCnt="3"/>
      <dgm:spPr/>
    </dgm:pt>
    <dgm:pt modelId="{CC4E5E73-B5F3-DB4B-AE3C-0D6F1C73BCA4}" type="pres">
      <dgm:prSet presAssocID="{26D87647-D898-414D-B040-95AEA7162F4E}" presName="text2" presStyleLbl="fgAcc2" presStyleIdx="2" presStyleCnt="3">
        <dgm:presLayoutVars>
          <dgm:chPref val="3"/>
        </dgm:presLayoutVars>
      </dgm:prSet>
      <dgm:spPr/>
    </dgm:pt>
    <dgm:pt modelId="{AEA87163-EE44-C34E-ACD3-55A05429AECA}" type="pres">
      <dgm:prSet presAssocID="{26D87647-D898-414D-B040-95AEA7162F4E}" presName="hierChild3" presStyleCnt="0"/>
      <dgm:spPr/>
    </dgm:pt>
  </dgm:ptLst>
  <dgm:cxnLst>
    <dgm:cxn modelId="{2C5C270B-B5DC-E94A-BAC2-5B4F5EEA8507}" type="presOf" srcId="{0BAC4185-1A42-9E49-B376-C8D6B16D86A0}" destId="{1F5E8B4F-A152-B04F-9B6B-08187A0CB536}" srcOrd="0" destOrd="0" presId="urn:microsoft.com/office/officeart/2005/8/layout/hierarchy1"/>
    <dgm:cxn modelId="{6D784F14-E420-B64B-AAC8-91D5591D8847}" type="presOf" srcId="{EDD240C8-3AC8-E941-BFBC-92D312F2DA7D}" destId="{A3FD9C09-AD8D-2846-AF44-FC3BD4BAEFD0}" srcOrd="0" destOrd="0" presId="urn:microsoft.com/office/officeart/2005/8/layout/hierarchy1"/>
    <dgm:cxn modelId="{EBB42B33-6B9F-0042-A6C0-BC73B37B22F9}" type="presOf" srcId="{726BEEBB-0625-834F-8B53-F5F1F4F2DAB6}" destId="{C698D6EB-3CD0-FB47-B6C7-B7C271AF2260}" srcOrd="0" destOrd="0" presId="urn:microsoft.com/office/officeart/2005/8/layout/hierarchy1"/>
    <dgm:cxn modelId="{776C1551-E9CF-A34F-A753-2707EB47A0FF}" srcId="{C15C8085-CD80-1D4E-A88A-AF881C1A81C5}" destId="{38B8AF17-3DBB-584F-A7C2-450F85200E85}" srcOrd="1" destOrd="0" parTransId="{F65CE5A6-1611-F14A-A035-789302DEDE9A}" sibTransId="{1C293A9E-A867-BC45-BD9B-156EA450A7AA}"/>
    <dgm:cxn modelId="{DF23D36A-CB27-6F49-9E8C-D74EFD9CC23E}" type="presOf" srcId="{26D87647-D898-414D-B040-95AEA7162F4E}" destId="{CC4E5E73-B5F3-DB4B-AE3C-0D6F1C73BCA4}" srcOrd="0" destOrd="0" presId="urn:microsoft.com/office/officeart/2005/8/layout/hierarchy1"/>
    <dgm:cxn modelId="{CC9BB17C-61DD-6744-933F-55F2A464E6CE}" srcId="{C15C8085-CD80-1D4E-A88A-AF881C1A81C5}" destId="{534E1E25-8A6A-F940-9A16-948182D9BE20}" srcOrd="0" destOrd="0" parTransId="{EDD240C8-3AC8-E941-BFBC-92D312F2DA7D}" sibTransId="{96BAF85E-F9E7-9A4D-9C04-4BA00CF77E4E}"/>
    <dgm:cxn modelId="{C6346582-515B-3844-B451-B33F96ABBDCD}" type="presOf" srcId="{F65CE5A6-1611-F14A-A035-789302DEDE9A}" destId="{13A00F25-9B66-954D-9641-E6D5603A8D40}" srcOrd="0" destOrd="0" presId="urn:microsoft.com/office/officeart/2005/8/layout/hierarchy1"/>
    <dgm:cxn modelId="{BCB1CA82-A99C-E144-A97E-845860472F14}" srcId="{726BEEBB-0625-834F-8B53-F5F1F4F2DAB6}" destId="{C15C8085-CD80-1D4E-A88A-AF881C1A81C5}" srcOrd="0" destOrd="0" parTransId="{BF9177CA-617C-D745-953A-B61657DD612D}" sibTransId="{1803C902-6F6F-FD4F-BA49-3258E442CADE}"/>
    <dgm:cxn modelId="{1998A995-BC51-3546-9C9B-407E4E0F5277}" srcId="{C15C8085-CD80-1D4E-A88A-AF881C1A81C5}" destId="{26D87647-D898-414D-B040-95AEA7162F4E}" srcOrd="2" destOrd="0" parTransId="{0BAC4185-1A42-9E49-B376-C8D6B16D86A0}" sibTransId="{527B6529-76E3-BE49-83EF-172FB4BA0B4E}"/>
    <dgm:cxn modelId="{E4C873C0-30CE-394A-A1DD-62E78EFDC7B0}" type="presOf" srcId="{C15C8085-CD80-1D4E-A88A-AF881C1A81C5}" destId="{A329ADE3-6D6E-FE42-867A-9B8A02693F2D}" srcOrd="0" destOrd="0" presId="urn:microsoft.com/office/officeart/2005/8/layout/hierarchy1"/>
    <dgm:cxn modelId="{35BD47D3-28AC-A44D-B495-E3CCE7827394}" type="presOf" srcId="{534E1E25-8A6A-F940-9A16-948182D9BE20}" destId="{A9929BD9-2650-F04B-8C3B-D8097BA260EF}" srcOrd="0" destOrd="0" presId="urn:microsoft.com/office/officeart/2005/8/layout/hierarchy1"/>
    <dgm:cxn modelId="{759CB4E2-6744-E248-8922-E5A88DC0184D}" type="presOf" srcId="{38B8AF17-3DBB-584F-A7C2-450F85200E85}" destId="{E258349D-3255-9D44-87B9-B22EC6A327B9}" srcOrd="0" destOrd="0" presId="urn:microsoft.com/office/officeart/2005/8/layout/hierarchy1"/>
    <dgm:cxn modelId="{E50DE9B1-13C2-414D-87A5-B067DCB697C8}" type="presParOf" srcId="{C698D6EB-3CD0-FB47-B6C7-B7C271AF2260}" destId="{70DE7474-1AD6-A948-B753-043655E45AF6}" srcOrd="0" destOrd="0" presId="urn:microsoft.com/office/officeart/2005/8/layout/hierarchy1"/>
    <dgm:cxn modelId="{FBC98692-1A3E-0543-A798-D031D64C3BDC}" type="presParOf" srcId="{70DE7474-1AD6-A948-B753-043655E45AF6}" destId="{30117F2E-B9B4-D242-AE9D-E711513125B8}" srcOrd="0" destOrd="0" presId="urn:microsoft.com/office/officeart/2005/8/layout/hierarchy1"/>
    <dgm:cxn modelId="{FC5EA70E-2BAF-2642-9A7E-C9771BDEF1E4}" type="presParOf" srcId="{30117F2E-B9B4-D242-AE9D-E711513125B8}" destId="{29626E14-374C-F54E-BDE5-A2FF1C3E9DF1}" srcOrd="0" destOrd="0" presId="urn:microsoft.com/office/officeart/2005/8/layout/hierarchy1"/>
    <dgm:cxn modelId="{F2AF93B0-AC12-9B4D-B3C1-71C2F01DEAFB}" type="presParOf" srcId="{30117F2E-B9B4-D242-AE9D-E711513125B8}" destId="{A329ADE3-6D6E-FE42-867A-9B8A02693F2D}" srcOrd="1" destOrd="0" presId="urn:microsoft.com/office/officeart/2005/8/layout/hierarchy1"/>
    <dgm:cxn modelId="{ABF65F00-474B-BD4C-9B4F-F08629E69CF6}" type="presParOf" srcId="{70DE7474-1AD6-A948-B753-043655E45AF6}" destId="{873A65C6-B6A5-DC4F-B141-F8E68AF555CF}" srcOrd="1" destOrd="0" presId="urn:microsoft.com/office/officeart/2005/8/layout/hierarchy1"/>
    <dgm:cxn modelId="{0D452D4A-F1B1-4341-ABBD-81B785A25530}" type="presParOf" srcId="{873A65C6-B6A5-DC4F-B141-F8E68AF555CF}" destId="{A3FD9C09-AD8D-2846-AF44-FC3BD4BAEFD0}" srcOrd="0" destOrd="0" presId="urn:microsoft.com/office/officeart/2005/8/layout/hierarchy1"/>
    <dgm:cxn modelId="{CA317013-C146-B545-A7D5-C16297E57BFC}" type="presParOf" srcId="{873A65C6-B6A5-DC4F-B141-F8E68AF555CF}" destId="{1DC72295-DA88-8A46-93EC-E4540C6E1D04}" srcOrd="1" destOrd="0" presId="urn:microsoft.com/office/officeart/2005/8/layout/hierarchy1"/>
    <dgm:cxn modelId="{909F1C17-0BC5-CA45-9ACB-DD1E1A09FC3B}" type="presParOf" srcId="{1DC72295-DA88-8A46-93EC-E4540C6E1D04}" destId="{44017B33-529C-2548-B2E2-2ED448DCFE25}" srcOrd="0" destOrd="0" presId="urn:microsoft.com/office/officeart/2005/8/layout/hierarchy1"/>
    <dgm:cxn modelId="{BAF54A42-ADAF-3448-8E0D-7B4ED6BF8D09}" type="presParOf" srcId="{44017B33-529C-2548-B2E2-2ED448DCFE25}" destId="{225FE0FF-89FF-A646-9911-5B230383F958}" srcOrd="0" destOrd="0" presId="urn:microsoft.com/office/officeart/2005/8/layout/hierarchy1"/>
    <dgm:cxn modelId="{22A99EFC-54BC-7A4E-8821-608FFFD40D19}" type="presParOf" srcId="{44017B33-529C-2548-B2E2-2ED448DCFE25}" destId="{A9929BD9-2650-F04B-8C3B-D8097BA260EF}" srcOrd="1" destOrd="0" presId="urn:microsoft.com/office/officeart/2005/8/layout/hierarchy1"/>
    <dgm:cxn modelId="{9C4FC574-9124-EF42-8BB3-39472E91A79A}" type="presParOf" srcId="{1DC72295-DA88-8A46-93EC-E4540C6E1D04}" destId="{66005350-EF43-3F42-9038-859C63FA2702}" srcOrd="1" destOrd="0" presId="urn:microsoft.com/office/officeart/2005/8/layout/hierarchy1"/>
    <dgm:cxn modelId="{5A6FD369-6581-4C4D-A1EA-5A0EAC16C0AE}" type="presParOf" srcId="{873A65C6-B6A5-DC4F-B141-F8E68AF555CF}" destId="{13A00F25-9B66-954D-9641-E6D5603A8D40}" srcOrd="2" destOrd="0" presId="urn:microsoft.com/office/officeart/2005/8/layout/hierarchy1"/>
    <dgm:cxn modelId="{3B3A16C1-0B5E-654F-AA6C-82BAD30D415C}" type="presParOf" srcId="{873A65C6-B6A5-DC4F-B141-F8E68AF555CF}" destId="{F63151B2-DF4B-6B4A-AAD2-2A220FCAC449}" srcOrd="3" destOrd="0" presId="urn:microsoft.com/office/officeart/2005/8/layout/hierarchy1"/>
    <dgm:cxn modelId="{159AC410-8D35-8A44-AFE6-8E1422B68A80}" type="presParOf" srcId="{F63151B2-DF4B-6B4A-AAD2-2A220FCAC449}" destId="{25FA7535-2399-ED49-9733-7FFAC06C04BA}" srcOrd="0" destOrd="0" presId="urn:microsoft.com/office/officeart/2005/8/layout/hierarchy1"/>
    <dgm:cxn modelId="{41EDEA17-FDC3-964B-83F0-D63F3E959595}" type="presParOf" srcId="{25FA7535-2399-ED49-9733-7FFAC06C04BA}" destId="{1A2327A3-1722-FB4E-9653-CE4120A660F8}" srcOrd="0" destOrd="0" presId="urn:microsoft.com/office/officeart/2005/8/layout/hierarchy1"/>
    <dgm:cxn modelId="{9BB17F78-7D18-644A-8191-BF037ADC6A8F}" type="presParOf" srcId="{25FA7535-2399-ED49-9733-7FFAC06C04BA}" destId="{E258349D-3255-9D44-87B9-B22EC6A327B9}" srcOrd="1" destOrd="0" presId="urn:microsoft.com/office/officeart/2005/8/layout/hierarchy1"/>
    <dgm:cxn modelId="{D7B3C2D6-F34A-E54B-A5AD-A9EE08B5454D}" type="presParOf" srcId="{F63151B2-DF4B-6B4A-AAD2-2A220FCAC449}" destId="{3426B70E-5216-F043-B348-CAE5289A7F90}" srcOrd="1" destOrd="0" presId="urn:microsoft.com/office/officeart/2005/8/layout/hierarchy1"/>
    <dgm:cxn modelId="{33AA23B0-06EA-E146-840E-84CC56B4ABD6}" type="presParOf" srcId="{873A65C6-B6A5-DC4F-B141-F8E68AF555CF}" destId="{1F5E8B4F-A152-B04F-9B6B-08187A0CB536}" srcOrd="4" destOrd="0" presId="urn:microsoft.com/office/officeart/2005/8/layout/hierarchy1"/>
    <dgm:cxn modelId="{3C86229D-62A3-684A-8BE7-E425BA4BD4BD}" type="presParOf" srcId="{873A65C6-B6A5-DC4F-B141-F8E68AF555CF}" destId="{6A562E2C-B377-8C4C-8000-D63896610DF4}" srcOrd="5" destOrd="0" presId="urn:microsoft.com/office/officeart/2005/8/layout/hierarchy1"/>
    <dgm:cxn modelId="{611A04B7-DDB8-B548-B05D-4FF1AFCAF236}" type="presParOf" srcId="{6A562E2C-B377-8C4C-8000-D63896610DF4}" destId="{4BA2ED3D-CD82-4D49-A7DD-9343311FEC19}" srcOrd="0" destOrd="0" presId="urn:microsoft.com/office/officeart/2005/8/layout/hierarchy1"/>
    <dgm:cxn modelId="{75D51C88-D03E-EB45-B3CE-78233CAC515F}" type="presParOf" srcId="{4BA2ED3D-CD82-4D49-A7DD-9343311FEC19}" destId="{3A523119-1A11-8748-A941-9FD70A556162}" srcOrd="0" destOrd="0" presId="urn:microsoft.com/office/officeart/2005/8/layout/hierarchy1"/>
    <dgm:cxn modelId="{50B85CB7-FB61-CB49-A91A-8FA1C792AC4B}" type="presParOf" srcId="{4BA2ED3D-CD82-4D49-A7DD-9343311FEC19}" destId="{CC4E5E73-B5F3-DB4B-AE3C-0D6F1C73BCA4}" srcOrd="1" destOrd="0" presId="urn:microsoft.com/office/officeart/2005/8/layout/hierarchy1"/>
    <dgm:cxn modelId="{4257E81C-ED2B-2249-99DC-04F74FBA8274}" type="presParOf" srcId="{6A562E2C-B377-8C4C-8000-D63896610DF4}" destId="{AEA87163-EE44-C34E-ACD3-55A05429AEC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E1831581-1B62-7841-B009-0A608686991B}" type="doc">
      <dgm:prSet loTypeId="urn:microsoft.com/office/officeart/2005/8/layout/orgChar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94C1A55-6301-5845-B101-BC1B4379DE42}">
      <dgm:prSet phldrT="[Text]"/>
      <dgm:spPr/>
      <dgm:t>
        <a:bodyPr/>
        <a:lstStyle/>
        <a:p>
          <a:r>
            <a:rPr lang="en-US" dirty="0"/>
            <a:t>Lead</a:t>
          </a:r>
        </a:p>
      </dgm:t>
    </dgm:pt>
    <dgm:pt modelId="{2A133E05-5333-9E42-B3C4-4E14B6F4915C}" type="parTrans" cxnId="{4023432C-461B-EB48-9338-EB2CE29425C6}">
      <dgm:prSet/>
      <dgm:spPr/>
      <dgm:t>
        <a:bodyPr/>
        <a:lstStyle/>
        <a:p>
          <a:endParaRPr lang="en-US"/>
        </a:p>
      </dgm:t>
    </dgm:pt>
    <dgm:pt modelId="{B7F35840-78C0-B94A-B7D4-7EA08EAB6A6C}" type="sibTrans" cxnId="{4023432C-461B-EB48-9338-EB2CE29425C6}">
      <dgm:prSet/>
      <dgm:spPr/>
      <dgm:t>
        <a:bodyPr/>
        <a:lstStyle/>
        <a:p>
          <a:endParaRPr lang="en-US"/>
        </a:p>
      </dgm:t>
    </dgm:pt>
    <dgm:pt modelId="{BEBBD638-511E-994C-B67C-0F47811E06D7}" type="asst">
      <dgm:prSet phldrT="[Text]"/>
      <dgm:spPr/>
      <dgm:t>
        <a:bodyPr/>
        <a:lstStyle/>
        <a:p>
          <a:r>
            <a:rPr lang="en-US" dirty="0"/>
            <a:t>Wood</a:t>
          </a:r>
        </a:p>
      </dgm:t>
    </dgm:pt>
    <dgm:pt modelId="{ABA894D1-5A61-7940-9B14-F0462C091848}" type="parTrans" cxnId="{C9411941-C2CA-8342-8532-7D477788DB1C}">
      <dgm:prSet/>
      <dgm:spPr/>
      <dgm:t>
        <a:bodyPr/>
        <a:lstStyle/>
        <a:p>
          <a:endParaRPr lang="en-US" dirty="0"/>
        </a:p>
      </dgm:t>
    </dgm:pt>
    <dgm:pt modelId="{B63BC401-BF81-2F4C-8969-0671FE688100}" type="sibTrans" cxnId="{C9411941-C2CA-8342-8532-7D477788DB1C}">
      <dgm:prSet/>
      <dgm:spPr/>
      <dgm:t>
        <a:bodyPr/>
        <a:lstStyle/>
        <a:p>
          <a:endParaRPr lang="en-US"/>
        </a:p>
      </dgm:t>
    </dgm:pt>
    <dgm:pt modelId="{E76CBCF3-8F94-C440-BC00-59C8964E06E5}">
      <dgm:prSet phldrT="[Text]"/>
      <dgm:spPr/>
      <dgm:t>
        <a:bodyPr/>
        <a:lstStyle/>
        <a:p>
          <a:r>
            <a:rPr lang="en-US" dirty="0"/>
            <a:t>Concrete</a:t>
          </a:r>
        </a:p>
      </dgm:t>
    </dgm:pt>
    <dgm:pt modelId="{5E6EA095-9B09-7B40-B5CC-6343DAB5B7D1}" type="parTrans" cxnId="{2D08550E-C576-EB4A-9135-151E32F51A0B}">
      <dgm:prSet/>
      <dgm:spPr/>
      <dgm:t>
        <a:bodyPr/>
        <a:lstStyle/>
        <a:p>
          <a:endParaRPr lang="en-US"/>
        </a:p>
      </dgm:t>
    </dgm:pt>
    <dgm:pt modelId="{74DE52E5-AA25-C842-8D63-6082EF260D9D}" type="sibTrans" cxnId="{2D08550E-C576-EB4A-9135-151E32F51A0B}">
      <dgm:prSet/>
      <dgm:spPr/>
      <dgm:t>
        <a:bodyPr/>
        <a:lstStyle/>
        <a:p>
          <a:endParaRPr lang="en-US"/>
        </a:p>
      </dgm:t>
    </dgm:pt>
    <dgm:pt modelId="{8611FE42-450D-D74B-A550-F63824054207}">
      <dgm:prSet phldrT="[Text]"/>
      <dgm:spPr/>
      <dgm:t>
        <a:bodyPr/>
        <a:lstStyle/>
        <a:p>
          <a:r>
            <a:rPr lang="en-US" dirty="0"/>
            <a:t>Steel</a:t>
          </a:r>
        </a:p>
      </dgm:t>
    </dgm:pt>
    <dgm:pt modelId="{FDEE9C27-8996-5A4B-AD52-4F41A7C0280D}" type="parTrans" cxnId="{DFAAD09D-2A27-B24A-B7BB-53F252599401}">
      <dgm:prSet/>
      <dgm:spPr/>
      <dgm:t>
        <a:bodyPr/>
        <a:lstStyle/>
        <a:p>
          <a:endParaRPr lang="en-US"/>
        </a:p>
      </dgm:t>
    </dgm:pt>
    <dgm:pt modelId="{AF2A75A6-93A5-624D-A307-0B5B457C16AA}" type="sibTrans" cxnId="{DFAAD09D-2A27-B24A-B7BB-53F252599401}">
      <dgm:prSet/>
      <dgm:spPr/>
      <dgm:t>
        <a:bodyPr/>
        <a:lstStyle/>
        <a:p>
          <a:endParaRPr lang="en-US"/>
        </a:p>
      </dgm:t>
    </dgm:pt>
    <dgm:pt modelId="{3118C4CB-18CE-B945-9768-BA2E9FCEFE2B}">
      <dgm:prSet phldrT="[Text]"/>
      <dgm:spPr/>
      <dgm:t>
        <a:bodyPr/>
        <a:lstStyle/>
        <a:p>
          <a:r>
            <a:rPr lang="en-US" dirty="0"/>
            <a:t>Gypsum board</a:t>
          </a:r>
        </a:p>
      </dgm:t>
    </dgm:pt>
    <dgm:pt modelId="{8132DA79-2C6C-CD46-8E46-05CE5D46533F}" type="parTrans" cxnId="{A7C1F2E9-A6BC-4947-BAA7-172EDD069E32}">
      <dgm:prSet/>
      <dgm:spPr/>
      <dgm:t>
        <a:bodyPr/>
        <a:lstStyle/>
        <a:p>
          <a:endParaRPr lang="en-US"/>
        </a:p>
      </dgm:t>
    </dgm:pt>
    <dgm:pt modelId="{3C738373-BB0A-FD42-B7DD-EAD4C741B9F4}" type="sibTrans" cxnId="{A7C1F2E9-A6BC-4947-BAA7-172EDD069E32}">
      <dgm:prSet/>
      <dgm:spPr/>
      <dgm:t>
        <a:bodyPr/>
        <a:lstStyle/>
        <a:p>
          <a:endParaRPr lang="en-US"/>
        </a:p>
      </dgm:t>
    </dgm:pt>
    <dgm:pt modelId="{9271EC5A-EC0B-DC47-9407-621F54FE488C}">
      <dgm:prSet phldrT="[Text]"/>
      <dgm:spPr/>
      <dgm:t>
        <a:bodyPr/>
        <a:lstStyle/>
        <a:p>
          <a:r>
            <a:rPr lang="en-US" dirty="0"/>
            <a:t>Pb Glass</a:t>
          </a:r>
        </a:p>
      </dgm:t>
    </dgm:pt>
    <dgm:pt modelId="{7553A362-8219-9447-9FBD-EDA75F37456B}" type="parTrans" cxnId="{318C0D98-06B0-AC4D-8291-E160D7ABC258}">
      <dgm:prSet/>
      <dgm:spPr/>
      <dgm:t>
        <a:bodyPr/>
        <a:lstStyle/>
        <a:p>
          <a:endParaRPr lang="en-US" dirty="0"/>
        </a:p>
      </dgm:t>
    </dgm:pt>
    <dgm:pt modelId="{FDDE06D8-1FBF-9443-9B40-75D957537BEE}" type="sibTrans" cxnId="{318C0D98-06B0-AC4D-8291-E160D7ABC258}">
      <dgm:prSet/>
      <dgm:spPr/>
      <dgm:t>
        <a:bodyPr/>
        <a:lstStyle/>
        <a:p>
          <a:endParaRPr lang="en-US"/>
        </a:p>
      </dgm:t>
    </dgm:pt>
    <dgm:pt modelId="{F5D847AE-8C31-A342-AFCE-E7F73375EEDE}">
      <dgm:prSet phldrT="[Text]"/>
      <dgm:spPr/>
      <dgm:t>
        <a:bodyPr/>
        <a:lstStyle/>
        <a:p>
          <a:r>
            <a:rPr lang="en-US" dirty="0"/>
            <a:t>Pb acrylic</a:t>
          </a:r>
        </a:p>
      </dgm:t>
    </dgm:pt>
    <dgm:pt modelId="{C2D8965C-6A1B-2349-92C4-1F2E5F411C9F}" type="parTrans" cxnId="{9527D6F1-05A6-134F-BD20-79B5B4C55447}">
      <dgm:prSet/>
      <dgm:spPr/>
      <dgm:t>
        <a:bodyPr/>
        <a:lstStyle/>
        <a:p>
          <a:endParaRPr lang="en-US" dirty="0"/>
        </a:p>
      </dgm:t>
    </dgm:pt>
    <dgm:pt modelId="{C731518B-EF98-3E4A-AB9B-D7CBAB99F494}" type="sibTrans" cxnId="{9527D6F1-05A6-134F-BD20-79B5B4C55447}">
      <dgm:prSet/>
      <dgm:spPr/>
      <dgm:t>
        <a:bodyPr/>
        <a:lstStyle/>
        <a:p>
          <a:endParaRPr lang="en-US"/>
        </a:p>
      </dgm:t>
    </dgm:pt>
    <dgm:pt modelId="{CE7E6EFD-E068-3C42-9CE7-1524D8B33FA8}">
      <dgm:prSet phldrT="[Text]"/>
      <dgm:spPr/>
      <dgm:t>
        <a:bodyPr/>
        <a:lstStyle/>
        <a:p>
          <a:r>
            <a:rPr lang="en-US" dirty="0"/>
            <a:t>Or Brick</a:t>
          </a:r>
        </a:p>
      </dgm:t>
    </dgm:pt>
    <dgm:pt modelId="{73F8D913-E3AA-4F45-96CB-5B7AB9C74F4F}" type="parTrans" cxnId="{0CF53DD5-4D5C-0C4A-95C7-07A7C31FF406}">
      <dgm:prSet/>
      <dgm:spPr/>
      <dgm:t>
        <a:bodyPr/>
        <a:lstStyle/>
        <a:p>
          <a:endParaRPr lang="en-US" dirty="0"/>
        </a:p>
      </dgm:t>
    </dgm:pt>
    <dgm:pt modelId="{2FBBF366-5280-A343-8845-04250A3C5CE4}" type="sibTrans" cxnId="{0CF53DD5-4D5C-0C4A-95C7-07A7C31FF406}">
      <dgm:prSet/>
      <dgm:spPr/>
      <dgm:t>
        <a:bodyPr/>
        <a:lstStyle/>
        <a:p>
          <a:endParaRPr lang="en-US"/>
        </a:p>
      </dgm:t>
    </dgm:pt>
    <dgm:pt modelId="{4FAAE9D0-C3CE-0B4C-86A9-2B63AA0DDF42}" type="pres">
      <dgm:prSet presAssocID="{E1831581-1B62-7841-B009-0A608686991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55693F3-4216-0A47-A5DF-3BAA47160D3A}" type="pres">
      <dgm:prSet presAssocID="{294C1A55-6301-5845-B101-BC1B4379DE42}" presName="hierRoot1" presStyleCnt="0">
        <dgm:presLayoutVars>
          <dgm:hierBranch val="init"/>
        </dgm:presLayoutVars>
      </dgm:prSet>
      <dgm:spPr/>
    </dgm:pt>
    <dgm:pt modelId="{EDED5CC6-51E3-CF48-A57D-B01FA348A439}" type="pres">
      <dgm:prSet presAssocID="{294C1A55-6301-5845-B101-BC1B4379DE42}" presName="rootComposite1" presStyleCnt="0"/>
      <dgm:spPr/>
    </dgm:pt>
    <dgm:pt modelId="{35DA3245-00F7-BD45-85F3-C8953F0A8234}" type="pres">
      <dgm:prSet presAssocID="{294C1A55-6301-5845-B101-BC1B4379DE42}" presName="rootText1" presStyleLbl="node0" presStyleIdx="0" presStyleCnt="4">
        <dgm:presLayoutVars>
          <dgm:chPref val="3"/>
        </dgm:presLayoutVars>
      </dgm:prSet>
      <dgm:spPr/>
    </dgm:pt>
    <dgm:pt modelId="{5C3498FA-89B3-7F4D-AC15-F947A6B73208}" type="pres">
      <dgm:prSet presAssocID="{294C1A55-6301-5845-B101-BC1B4379DE42}" presName="rootConnector1" presStyleLbl="node1" presStyleIdx="0" presStyleCnt="0"/>
      <dgm:spPr/>
    </dgm:pt>
    <dgm:pt modelId="{08482494-E4D2-5148-ABAE-C33DA32B8EB6}" type="pres">
      <dgm:prSet presAssocID="{294C1A55-6301-5845-B101-BC1B4379DE42}" presName="hierChild2" presStyleCnt="0"/>
      <dgm:spPr/>
    </dgm:pt>
    <dgm:pt modelId="{821AA382-F990-874E-95AD-DBE5C8C549E3}" type="pres">
      <dgm:prSet presAssocID="{7553A362-8219-9447-9FBD-EDA75F37456B}" presName="Name37" presStyleLbl="parChTrans1D2" presStyleIdx="0" presStyleCnt="4"/>
      <dgm:spPr/>
    </dgm:pt>
    <dgm:pt modelId="{90ECCBDC-3649-0048-8BAF-54AF2E2338FA}" type="pres">
      <dgm:prSet presAssocID="{9271EC5A-EC0B-DC47-9407-621F54FE488C}" presName="hierRoot2" presStyleCnt="0">
        <dgm:presLayoutVars>
          <dgm:hierBranch val="init"/>
        </dgm:presLayoutVars>
      </dgm:prSet>
      <dgm:spPr/>
    </dgm:pt>
    <dgm:pt modelId="{BEB59D86-3FD7-364E-9E4F-84D82449C1F6}" type="pres">
      <dgm:prSet presAssocID="{9271EC5A-EC0B-DC47-9407-621F54FE488C}" presName="rootComposite" presStyleCnt="0"/>
      <dgm:spPr/>
    </dgm:pt>
    <dgm:pt modelId="{17D8FF7D-98CA-1F48-9CC5-C5172D921E26}" type="pres">
      <dgm:prSet presAssocID="{9271EC5A-EC0B-DC47-9407-621F54FE488C}" presName="rootText" presStyleLbl="node2" presStyleIdx="0" presStyleCnt="3">
        <dgm:presLayoutVars>
          <dgm:chPref val="3"/>
        </dgm:presLayoutVars>
      </dgm:prSet>
      <dgm:spPr/>
    </dgm:pt>
    <dgm:pt modelId="{F175BE33-0874-BF47-8972-FA1FC2B9AC97}" type="pres">
      <dgm:prSet presAssocID="{9271EC5A-EC0B-DC47-9407-621F54FE488C}" presName="rootConnector" presStyleLbl="node2" presStyleIdx="0" presStyleCnt="3"/>
      <dgm:spPr/>
    </dgm:pt>
    <dgm:pt modelId="{857C13D9-F999-CF45-9228-79CE9F02130B}" type="pres">
      <dgm:prSet presAssocID="{9271EC5A-EC0B-DC47-9407-621F54FE488C}" presName="hierChild4" presStyleCnt="0"/>
      <dgm:spPr/>
    </dgm:pt>
    <dgm:pt modelId="{9249EC71-9DF8-1F48-89FF-6EF2F70E1E06}" type="pres">
      <dgm:prSet presAssocID="{9271EC5A-EC0B-DC47-9407-621F54FE488C}" presName="hierChild5" presStyleCnt="0"/>
      <dgm:spPr/>
    </dgm:pt>
    <dgm:pt modelId="{C1D4F4E5-E119-934B-805F-4EF278EC51AC}" type="pres">
      <dgm:prSet presAssocID="{C2D8965C-6A1B-2349-92C4-1F2E5F411C9F}" presName="Name37" presStyleLbl="parChTrans1D2" presStyleIdx="1" presStyleCnt="4"/>
      <dgm:spPr/>
    </dgm:pt>
    <dgm:pt modelId="{6475A902-41E1-2448-9542-6185E65987B6}" type="pres">
      <dgm:prSet presAssocID="{F5D847AE-8C31-A342-AFCE-E7F73375EEDE}" presName="hierRoot2" presStyleCnt="0">
        <dgm:presLayoutVars>
          <dgm:hierBranch val="init"/>
        </dgm:presLayoutVars>
      </dgm:prSet>
      <dgm:spPr/>
    </dgm:pt>
    <dgm:pt modelId="{22951A74-9A54-7D46-9B5B-3CDE673A1B6C}" type="pres">
      <dgm:prSet presAssocID="{F5D847AE-8C31-A342-AFCE-E7F73375EEDE}" presName="rootComposite" presStyleCnt="0"/>
      <dgm:spPr/>
    </dgm:pt>
    <dgm:pt modelId="{43BD9F9B-A0E3-BD4C-BFB8-E0B4F4A1331E}" type="pres">
      <dgm:prSet presAssocID="{F5D847AE-8C31-A342-AFCE-E7F73375EEDE}" presName="rootText" presStyleLbl="node2" presStyleIdx="1" presStyleCnt="3">
        <dgm:presLayoutVars>
          <dgm:chPref val="3"/>
        </dgm:presLayoutVars>
      </dgm:prSet>
      <dgm:spPr/>
    </dgm:pt>
    <dgm:pt modelId="{D0B2AC47-0131-A942-865D-745ECA487311}" type="pres">
      <dgm:prSet presAssocID="{F5D847AE-8C31-A342-AFCE-E7F73375EEDE}" presName="rootConnector" presStyleLbl="node2" presStyleIdx="1" presStyleCnt="3"/>
      <dgm:spPr/>
    </dgm:pt>
    <dgm:pt modelId="{1C39BF85-B681-3342-BF47-79EA2BA27B6A}" type="pres">
      <dgm:prSet presAssocID="{F5D847AE-8C31-A342-AFCE-E7F73375EEDE}" presName="hierChild4" presStyleCnt="0"/>
      <dgm:spPr/>
    </dgm:pt>
    <dgm:pt modelId="{D600F775-BE0A-354D-B89A-21F2ECA079B7}" type="pres">
      <dgm:prSet presAssocID="{F5D847AE-8C31-A342-AFCE-E7F73375EEDE}" presName="hierChild5" presStyleCnt="0"/>
      <dgm:spPr/>
    </dgm:pt>
    <dgm:pt modelId="{751EB3D4-4909-3E42-BA54-6A020C79ED0F}" type="pres">
      <dgm:prSet presAssocID="{294C1A55-6301-5845-B101-BC1B4379DE42}" presName="hierChild3" presStyleCnt="0"/>
      <dgm:spPr/>
    </dgm:pt>
    <dgm:pt modelId="{790DD408-73E0-B14B-B36E-8A6BFC54CC39}" type="pres">
      <dgm:prSet presAssocID="{3118C4CB-18CE-B945-9768-BA2E9FCEFE2B}" presName="hierRoot1" presStyleCnt="0">
        <dgm:presLayoutVars>
          <dgm:hierBranch val="init"/>
        </dgm:presLayoutVars>
      </dgm:prSet>
      <dgm:spPr/>
    </dgm:pt>
    <dgm:pt modelId="{2C46F585-7141-924F-86D7-0D1CC947BDA8}" type="pres">
      <dgm:prSet presAssocID="{3118C4CB-18CE-B945-9768-BA2E9FCEFE2B}" presName="rootComposite1" presStyleCnt="0"/>
      <dgm:spPr/>
    </dgm:pt>
    <dgm:pt modelId="{498502E9-C5DF-214B-9F58-7A2D5134939D}" type="pres">
      <dgm:prSet presAssocID="{3118C4CB-18CE-B945-9768-BA2E9FCEFE2B}" presName="rootText1" presStyleLbl="node0" presStyleIdx="1" presStyleCnt="4">
        <dgm:presLayoutVars>
          <dgm:chPref val="3"/>
        </dgm:presLayoutVars>
      </dgm:prSet>
      <dgm:spPr/>
    </dgm:pt>
    <dgm:pt modelId="{71CD4DD8-986B-E943-802C-9CD4F1A4C2F9}" type="pres">
      <dgm:prSet presAssocID="{3118C4CB-18CE-B945-9768-BA2E9FCEFE2B}" presName="rootConnector1" presStyleLbl="node1" presStyleIdx="0" presStyleCnt="0"/>
      <dgm:spPr/>
    </dgm:pt>
    <dgm:pt modelId="{BAC35184-CE72-704D-80D4-76192717072B}" type="pres">
      <dgm:prSet presAssocID="{3118C4CB-18CE-B945-9768-BA2E9FCEFE2B}" presName="hierChild2" presStyleCnt="0"/>
      <dgm:spPr/>
    </dgm:pt>
    <dgm:pt modelId="{0EB227B6-08CE-2144-A790-29E7B8933E53}" type="pres">
      <dgm:prSet presAssocID="{3118C4CB-18CE-B945-9768-BA2E9FCEFE2B}" presName="hierChild3" presStyleCnt="0"/>
      <dgm:spPr/>
    </dgm:pt>
    <dgm:pt modelId="{4C4E02AF-A060-084F-B6DD-6152E30C25C3}" type="pres">
      <dgm:prSet presAssocID="{ABA894D1-5A61-7940-9B14-F0462C091848}" presName="Name111" presStyleLbl="parChTrans1D2" presStyleIdx="2" presStyleCnt="4"/>
      <dgm:spPr/>
    </dgm:pt>
    <dgm:pt modelId="{0A2536FF-021F-D444-89E8-EF93D39F24D9}" type="pres">
      <dgm:prSet presAssocID="{BEBBD638-511E-994C-B67C-0F47811E06D7}" presName="hierRoot3" presStyleCnt="0">
        <dgm:presLayoutVars>
          <dgm:hierBranch val="init"/>
        </dgm:presLayoutVars>
      </dgm:prSet>
      <dgm:spPr/>
    </dgm:pt>
    <dgm:pt modelId="{89B0C1A2-082C-AC43-ADA6-649680696160}" type="pres">
      <dgm:prSet presAssocID="{BEBBD638-511E-994C-B67C-0F47811E06D7}" presName="rootComposite3" presStyleCnt="0"/>
      <dgm:spPr/>
    </dgm:pt>
    <dgm:pt modelId="{84F3A6A4-43D7-724C-8330-CC3687D62EC0}" type="pres">
      <dgm:prSet presAssocID="{BEBBD638-511E-994C-B67C-0F47811E06D7}" presName="rootText3" presStyleLbl="asst1" presStyleIdx="0" presStyleCnt="1">
        <dgm:presLayoutVars>
          <dgm:chPref val="3"/>
        </dgm:presLayoutVars>
      </dgm:prSet>
      <dgm:spPr/>
    </dgm:pt>
    <dgm:pt modelId="{8B48408E-E618-2E42-810C-E2DA532E91C8}" type="pres">
      <dgm:prSet presAssocID="{BEBBD638-511E-994C-B67C-0F47811E06D7}" presName="rootConnector3" presStyleLbl="asst1" presStyleIdx="0" presStyleCnt="1"/>
      <dgm:spPr/>
    </dgm:pt>
    <dgm:pt modelId="{A24FE1BC-165B-704D-B69F-86E7398CB158}" type="pres">
      <dgm:prSet presAssocID="{BEBBD638-511E-994C-B67C-0F47811E06D7}" presName="hierChild6" presStyleCnt="0"/>
      <dgm:spPr/>
    </dgm:pt>
    <dgm:pt modelId="{14231575-85C2-6D4A-AB66-AA897EFCA092}" type="pres">
      <dgm:prSet presAssocID="{BEBBD638-511E-994C-B67C-0F47811E06D7}" presName="hierChild7" presStyleCnt="0"/>
      <dgm:spPr/>
    </dgm:pt>
    <dgm:pt modelId="{12AF9FE9-9F61-BD48-8146-A8FC0F3A4D26}" type="pres">
      <dgm:prSet presAssocID="{E76CBCF3-8F94-C440-BC00-59C8964E06E5}" presName="hierRoot1" presStyleCnt="0">
        <dgm:presLayoutVars>
          <dgm:hierBranch val="init"/>
        </dgm:presLayoutVars>
      </dgm:prSet>
      <dgm:spPr/>
    </dgm:pt>
    <dgm:pt modelId="{D07D75F4-53DD-294D-94C7-0ED2C7413B8C}" type="pres">
      <dgm:prSet presAssocID="{E76CBCF3-8F94-C440-BC00-59C8964E06E5}" presName="rootComposite1" presStyleCnt="0"/>
      <dgm:spPr/>
    </dgm:pt>
    <dgm:pt modelId="{8FB1A613-61F6-DE49-8D71-B07608190FD7}" type="pres">
      <dgm:prSet presAssocID="{E76CBCF3-8F94-C440-BC00-59C8964E06E5}" presName="rootText1" presStyleLbl="node0" presStyleIdx="2" presStyleCnt="4">
        <dgm:presLayoutVars>
          <dgm:chPref val="3"/>
        </dgm:presLayoutVars>
      </dgm:prSet>
      <dgm:spPr/>
    </dgm:pt>
    <dgm:pt modelId="{90682C77-C2CD-CB4F-94A7-736C16020DC5}" type="pres">
      <dgm:prSet presAssocID="{E76CBCF3-8F94-C440-BC00-59C8964E06E5}" presName="rootConnector1" presStyleLbl="node1" presStyleIdx="0" presStyleCnt="0"/>
      <dgm:spPr/>
    </dgm:pt>
    <dgm:pt modelId="{3C16D25F-2842-8B4B-A2C2-1E2796865FB3}" type="pres">
      <dgm:prSet presAssocID="{E76CBCF3-8F94-C440-BC00-59C8964E06E5}" presName="hierChild2" presStyleCnt="0"/>
      <dgm:spPr/>
    </dgm:pt>
    <dgm:pt modelId="{8FF8FDA2-95F3-6B4A-874F-F4DA2D41D80C}" type="pres">
      <dgm:prSet presAssocID="{73F8D913-E3AA-4F45-96CB-5B7AB9C74F4F}" presName="Name37" presStyleLbl="parChTrans1D2" presStyleIdx="3" presStyleCnt="4"/>
      <dgm:spPr/>
    </dgm:pt>
    <dgm:pt modelId="{475E32B0-D2B7-C243-994F-1533582343E0}" type="pres">
      <dgm:prSet presAssocID="{CE7E6EFD-E068-3C42-9CE7-1524D8B33FA8}" presName="hierRoot2" presStyleCnt="0">
        <dgm:presLayoutVars>
          <dgm:hierBranch val="init"/>
        </dgm:presLayoutVars>
      </dgm:prSet>
      <dgm:spPr/>
    </dgm:pt>
    <dgm:pt modelId="{C76E6AA5-4BFC-DA4D-8410-CC2D978C192B}" type="pres">
      <dgm:prSet presAssocID="{CE7E6EFD-E068-3C42-9CE7-1524D8B33FA8}" presName="rootComposite" presStyleCnt="0"/>
      <dgm:spPr/>
    </dgm:pt>
    <dgm:pt modelId="{9A4CDA00-B176-B046-9F12-B93C06EB02D2}" type="pres">
      <dgm:prSet presAssocID="{CE7E6EFD-E068-3C42-9CE7-1524D8B33FA8}" presName="rootText" presStyleLbl="node2" presStyleIdx="2" presStyleCnt="3">
        <dgm:presLayoutVars>
          <dgm:chPref val="3"/>
        </dgm:presLayoutVars>
      </dgm:prSet>
      <dgm:spPr/>
    </dgm:pt>
    <dgm:pt modelId="{3C9B8F47-0EF1-C449-A745-CB2CD5CA89AC}" type="pres">
      <dgm:prSet presAssocID="{CE7E6EFD-E068-3C42-9CE7-1524D8B33FA8}" presName="rootConnector" presStyleLbl="node2" presStyleIdx="2" presStyleCnt="3"/>
      <dgm:spPr/>
    </dgm:pt>
    <dgm:pt modelId="{C2594B4C-B58A-4241-8819-7C3FDCEDD0FD}" type="pres">
      <dgm:prSet presAssocID="{CE7E6EFD-E068-3C42-9CE7-1524D8B33FA8}" presName="hierChild4" presStyleCnt="0"/>
      <dgm:spPr/>
    </dgm:pt>
    <dgm:pt modelId="{D8AF6830-D78A-3049-ABF0-803C5824E7AD}" type="pres">
      <dgm:prSet presAssocID="{CE7E6EFD-E068-3C42-9CE7-1524D8B33FA8}" presName="hierChild5" presStyleCnt="0"/>
      <dgm:spPr/>
    </dgm:pt>
    <dgm:pt modelId="{DD7A080A-FCB4-F846-9A9E-B7CA568EC30C}" type="pres">
      <dgm:prSet presAssocID="{E76CBCF3-8F94-C440-BC00-59C8964E06E5}" presName="hierChild3" presStyleCnt="0"/>
      <dgm:spPr/>
    </dgm:pt>
    <dgm:pt modelId="{1874E12A-ACC8-224C-A317-DB4319FB2473}" type="pres">
      <dgm:prSet presAssocID="{8611FE42-450D-D74B-A550-F63824054207}" presName="hierRoot1" presStyleCnt="0">
        <dgm:presLayoutVars>
          <dgm:hierBranch val="init"/>
        </dgm:presLayoutVars>
      </dgm:prSet>
      <dgm:spPr/>
    </dgm:pt>
    <dgm:pt modelId="{B51E3B35-37DC-6F46-BA77-FF52F2CE122E}" type="pres">
      <dgm:prSet presAssocID="{8611FE42-450D-D74B-A550-F63824054207}" presName="rootComposite1" presStyleCnt="0"/>
      <dgm:spPr/>
    </dgm:pt>
    <dgm:pt modelId="{63284F2C-3586-604A-8D34-D0BAD90F7A3E}" type="pres">
      <dgm:prSet presAssocID="{8611FE42-450D-D74B-A550-F63824054207}" presName="rootText1" presStyleLbl="node0" presStyleIdx="3" presStyleCnt="4">
        <dgm:presLayoutVars>
          <dgm:chPref val="3"/>
        </dgm:presLayoutVars>
      </dgm:prSet>
      <dgm:spPr/>
    </dgm:pt>
    <dgm:pt modelId="{DD30656F-CDF8-E549-8A03-39C9835C0F83}" type="pres">
      <dgm:prSet presAssocID="{8611FE42-450D-D74B-A550-F63824054207}" presName="rootConnector1" presStyleLbl="node1" presStyleIdx="0" presStyleCnt="0"/>
      <dgm:spPr/>
    </dgm:pt>
    <dgm:pt modelId="{204CEAB3-3CFF-9645-93D4-1C7E0E96A4DB}" type="pres">
      <dgm:prSet presAssocID="{8611FE42-450D-D74B-A550-F63824054207}" presName="hierChild2" presStyleCnt="0"/>
      <dgm:spPr/>
    </dgm:pt>
    <dgm:pt modelId="{06AB78E7-7799-F648-A336-E6667E3B56A3}" type="pres">
      <dgm:prSet presAssocID="{8611FE42-450D-D74B-A550-F63824054207}" presName="hierChild3" presStyleCnt="0"/>
      <dgm:spPr/>
    </dgm:pt>
  </dgm:ptLst>
  <dgm:cxnLst>
    <dgm:cxn modelId="{398CDA05-8DC0-E649-815C-F9E1FC77D038}" type="presOf" srcId="{73F8D913-E3AA-4F45-96CB-5B7AB9C74F4F}" destId="{8FF8FDA2-95F3-6B4A-874F-F4DA2D41D80C}" srcOrd="0" destOrd="0" presId="urn:microsoft.com/office/officeart/2005/8/layout/orgChart1"/>
    <dgm:cxn modelId="{2D08550E-C576-EB4A-9135-151E32F51A0B}" srcId="{E1831581-1B62-7841-B009-0A608686991B}" destId="{E76CBCF3-8F94-C440-BC00-59C8964E06E5}" srcOrd="2" destOrd="0" parTransId="{5E6EA095-9B09-7B40-B5CC-6343DAB5B7D1}" sibTransId="{74DE52E5-AA25-C842-8D63-6082EF260D9D}"/>
    <dgm:cxn modelId="{49401514-F515-0842-AA7D-B80CD519808D}" type="presOf" srcId="{ABA894D1-5A61-7940-9B14-F0462C091848}" destId="{4C4E02AF-A060-084F-B6DD-6152E30C25C3}" srcOrd="0" destOrd="0" presId="urn:microsoft.com/office/officeart/2005/8/layout/orgChart1"/>
    <dgm:cxn modelId="{98C2791A-F8DC-194F-B87B-6689087299D6}" type="presOf" srcId="{CE7E6EFD-E068-3C42-9CE7-1524D8B33FA8}" destId="{3C9B8F47-0EF1-C449-A745-CB2CD5CA89AC}" srcOrd="1" destOrd="0" presId="urn:microsoft.com/office/officeart/2005/8/layout/orgChart1"/>
    <dgm:cxn modelId="{4023432C-461B-EB48-9338-EB2CE29425C6}" srcId="{E1831581-1B62-7841-B009-0A608686991B}" destId="{294C1A55-6301-5845-B101-BC1B4379DE42}" srcOrd="0" destOrd="0" parTransId="{2A133E05-5333-9E42-B3C4-4E14B6F4915C}" sibTransId="{B7F35840-78C0-B94A-B7D4-7EA08EAB6A6C}"/>
    <dgm:cxn modelId="{87455B2C-9C32-6348-8F25-F84B06649B1A}" type="presOf" srcId="{BEBBD638-511E-994C-B67C-0F47811E06D7}" destId="{8B48408E-E618-2E42-810C-E2DA532E91C8}" srcOrd="1" destOrd="0" presId="urn:microsoft.com/office/officeart/2005/8/layout/orgChart1"/>
    <dgm:cxn modelId="{659E643E-0654-3F46-BAFF-E8EB3754C7B4}" type="presOf" srcId="{E76CBCF3-8F94-C440-BC00-59C8964E06E5}" destId="{8FB1A613-61F6-DE49-8D71-B07608190FD7}" srcOrd="0" destOrd="0" presId="urn:microsoft.com/office/officeart/2005/8/layout/orgChart1"/>
    <dgm:cxn modelId="{C9411941-C2CA-8342-8532-7D477788DB1C}" srcId="{3118C4CB-18CE-B945-9768-BA2E9FCEFE2B}" destId="{BEBBD638-511E-994C-B67C-0F47811E06D7}" srcOrd="0" destOrd="0" parTransId="{ABA894D1-5A61-7940-9B14-F0462C091848}" sibTransId="{B63BC401-BF81-2F4C-8969-0671FE688100}"/>
    <dgm:cxn modelId="{3D107944-CC52-DA42-94E2-EC7E84743C78}" type="presOf" srcId="{3118C4CB-18CE-B945-9768-BA2E9FCEFE2B}" destId="{498502E9-C5DF-214B-9F58-7A2D5134939D}" srcOrd="0" destOrd="0" presId="urn:microsoft.com/office/officeart/2005/8/layout/orgChart1"/>
    <dgm:cxn modelId="{B461404D-C34F-144B-9DB2-563C4226EA2F}" type="presOf" srcId="{3118C4CB-18CE-B945-9768-BA2E9FCEFE2B}" destId="{71CD4DD8-986B-E943-802C-9CD4F1A4C2F9}" srcOrd="1" destOrd="0" presId="urn:microsoft.com/office/officeart/2005/8/layout/orgChart1"/>
    <dgm:cxn modelId="{03500554-72BD-4547-BADB-D071DE3F7693}" type="presOf" srcId="{9271EC5A-EC0B-DC47-9407-621F54FE488C}" destId="{17D8FF7D-98CA-1F48-9CC5-C5172D921E26}" srcOrd="0" destOrd="0" presId="urn:microsoft.com/office/officeart/2005/8/layout/orgChart1"/>
    <dgm:cxn modelId="{755F046B-4F63-4A4E-8D26-F799D1FA2219}" type="presOf" srcId="{E1831581-1B62-7841-B009-0A608686991B}" destId="{4FAAE9D0-C3CE-0B4C-86A9-2B63AA0DDF42}" srcOrd="0" destOrd="0" presId="urn:microsoft.com/office/officeart/2005/8/layout/orgChart1"/>
    <dgm:cxn modelId="{D840B676-55E9-2043-BD0B-4E0018E3703C}" type="presOf" srcId="{294C1A55-6301-5845-B101-BC1B4379DE42}" destId="{35DA3245-00F7-BD45-85F3-C8953F0A8234}" srcOrd="0" destOrd="0" presId="urn:microsoft.com/office/officeart/2005/8/layout/orgChart1"/>
    <dgm:cxn modelId="{4E855279-4C8D-E841-BA16-BCBB668CFB22}" type="presOf" srcId="{BEBBD638-511E-994C-B67C-0F47811E06D7}" destId="{84F3A6A4-43D7-724C-8330-CC3687D62EC0}" srcOrd="0" destOrd="0" presId="urn:microsoft.com/office/officeart/2005/8/layout/orgChart1"/>
    <dgm:cxn modelId="{D5D5687D-9824-2649-B24F-9B82B6567821}" type="presOf" srcId="{8611FE42-450D-D74B-A550-F63824054207}" destId="{63284F2C-3586-604A-8D34-D0BAD90F7A3E}" srcOrd="0" destOrd="0" presId="urn:microsoft.com/office/officeart/2005/8/layout/orgChart1"/>
    <dgm:cxn modelId="{5840BA96-58FA-104E-BC04-621E28A5CF94}" type="presOf" srcId="{C2D8965C-6A1B-2349-92C4-1F2E5F411C9F}" destId="{C1D4F4E5-E119-934B-805F-4EF278EC51AC}" srcOrd="0" destOrd="0" presId="urn:microsoft.com/office/officeart/2005/8/layout/orgChart1"/>
    <dgm:cxn modelId="{318C0D98-06B0-AC4D-8291-E160D7ABC258}" srcId="{294C1A55-6301-5845-B101-BC1B4379DE42}" destId="{9271EC5A-EC0B-DC47-9407-621F54FE488C}" srcOrd="0" destOrd="0" parTransId="{7553A362-8219-9447-9FBD-EDA75F37456B}" sibTransId="{FDDE06D8-1FBF-9443-9B40-75D957537BEE}"/>
    <dgm:cxn modelId="{DFAAD09D-2A27-B24A-B7BB-53F252599401}" srcId="{E1831581-1B62-7841-B009-0A608686991B}" destId="{8611FE42-450D-D74B-A550-F63824054207}" srcOrd="3" destOrd="0" parTransId="{FDEE9C27-8996-5A4B-AD52-4F41A7C0280D}" sibTransId="{AF2A75A6-93A5-624D-A307-0B5B457C16AA}"/>
    <dgm:cxn modelId="{1E69F4B3-9FBA-AD4B-A659-D80A9571B47F}" type="presOf" srcId="{294C1A55-6301-5845-B101-BC1B4379DE42}" destId="{5C3498FA-89B3-7F4D-AC15-F947A6B73208}" srcOrd="1" destOrd="0" presId="urn:microsoft.com/office/officeart/2005/8/layout/orgChart1"/>
    <dgm:cxn modelId="{071B31BD-B07E-E748-A4ED-0A2FCC0D02C0}" type="presOf" srcId="{8611FE42-450D-D74B-A550-F63824054207}" destId="{DD30656F-CDF8-E549-8A03-39C9835C0F83}" srcOrd="1" destOrd="0" presId="urn:microsoft.com/office/officeart/2005/8/layout/orgChart1"/>
    <dgm:cxn modelId="{0CF53DD5-4D5C-0C4A-95C7-07A7C31FF406}" srcId="{E76CBCF3-8F94-C440-BC00-59C8964E06E5}" destId="{CE7E6EFD-E068-3C42-9CE7-1524D8B33FA8}" srcOrd="0" destOrd="0" parTransId="{73F8D913-E3AA-4F45-96CB-5B7AB9C74F4F}" sibTransId="{2FBBF366-5280-A343-8845-04250A3C5CE4}"/>
    <dgm:cxn modelId="{614CD8E6-9E72-FD4F-9ADC-2D0D2E16D264}" type="presOf" srcId="{CE7E6EFD-E068-3C42-9CE7-1524D8B33FA8}" destId="{9A4CDA00-B176-B046-9F12-B93C06EB02D2}" srcOrd="0" destOrd="0" presId="urn:microsoft.com/office/officeart/2005/8/layout/orgChart1"/>
    <dgm:cxn modelId="{A7C1F2E9-A6BC-4947-BAA7-172EDD069E32}" srcId="{E1831581-1B62-7841-B009-0A608686991B}" destId="{3118C4CB-18CE-B945-9768-BA2E9FCEFE2B}" srcOrd="1" destOrd="0" parTransId="{8132DA79-2C6C-CD46-8E46-05CE5D46533F}" sibTransId="{3C738373-BB0A-FD42-B7DD-EAD4C741B9F4}"/>
    <dgm:cxn modelId="{002EABED-852B-3C4C-A490-16DA5F42429C}" type="presOf" srcId="{7553A362-8219-9447-9FBD-EDA75F37456B}" destId="{821AA382-F990-874E-95AD-DBE5C8C549E3}" srcOrd="0" destOrd="0" presId="urn:microsoft.com/office/officeart/2005/8/layout/orgChart1"/>
    <dgm:cxn modelId="{E71C7BF0-ADA1-D345-9888-4049CE55A504}" type="presOf" srcId="{F5D847AE-8C31-A342-AFCE-E7F73375EEDE}" destId="{43BD9F9B-A0E3-BD4C-BFB8-E0B4F4A1331E}" srcOrd="0" destOrd="0" presId="urn:microsoft.com/office/officeart/2005/8/layout/orgChart1"/>
    <dgm:cxn modelId="{9527D6F1-05A6-134F-BD20-79B5B4C55447}" srcId="{294C1A55-6301-5845-B101-BC1B4379DE42}" destId="{F5D847AE-8C31-A342-AFCE-E7F73375EEDE}" srcOrd="1" destOrd="0" parTransId="{C2D8965C-6A1B-2349-92C4-1F2E5F411C9F}" sibTransId="{C731518B-EF98-3E4A-AB9B-D7CBAB99F494}"/>
    <dgm:cxn modelId="{6D3826FB-21B8-3647-8C68-69A0F12B31A2}" type="presOf" srcId="{9271EC5A-EC0B-DC47-9407-621F54FE488C}" destId="{F175BE33-0874-BF47-8972-FA1FC2B9AC97}" srcOrd="1" destOrd="0" presId="urn:microsoft.com/office/officeart/2005/8/layout/orgChart1"/>
    <dgm:cxn modelId="{218E37FC-7DDF-0541-84CD-BEA5884D4B16}" type="presOf" srcId="{E76CBCF3-8F94-C440-BC00-59C8964E06E5}" destId="{90682C77-C2CD-CB4F-94A7-736C16020DC5}" srcOrd="1" destOrd="0" presId="urn:microsoft.com/office/officeart/2005/8/layout/orgChart1"/>
    <dgm:cxn modelId="{88517FFC-C0FD-294D-964F-13DD1244ADDA}" type="presOf" srcId="{F5D847AE-8C31-A342-AFCE-E7F73375EEDE}" destId="{D0B2AC47-0131-A942-865D-745ECA487311}" srcOrd="1" destOrd="0" presId="urn:microsoft.com/office/officeart/2005/8/layout/orgChart1"/>
    <dgm:cxn modelId="{8AB5BAE7-5CD1-F349-85B5-CBBD4C79A978}" type="presParOf" srcId="{4FAAE9D0-C3CE-0B4C-86A9-2B63AA0DDF42}" destId="{A55693F3-4216-0A47-A5DF-3BAA47160D3A}" srcOrd="0" destOrd="0" presId="urn:microsoft.com/office/officeart/2005/8/layout/orgChart1"/>
    <dgm:cxn modelId="{4AAE1EB4-58B1-BF40-A239-62FD88C2C348}" type="presParOf" srcId="{A55693F3-4216-0A47-A5DF-3BAA47160D3A}" destId="{EDED5CC6-51E3-CF48-A57D-B01FA348A439}" srcOrd="0" destOrd="0" presId="urn:microsoft.com/office/officeart/2005/8/layout/orgChart1"/>
    <dgm:cxn modelId="{EE9DD1CF-C8CC-B543-A088-07CE3B6191A2}" type="presParOf" srcId="{EDED5CC6-51E3-CF48-A57D-B01FA348A439}" destId="{35DA3245-00F7-BD45-85F3-C8953F0A8234}" srcOrd="0" destOrd="0" presId="urn:microsoft.com/office/officeart/2005/8/layout/orgChart1"/>
    <dgm:cxn modelId="{06A7120D-62A5-CD4E-837E-DAE7CE3D45FD}" type="presParOf" srcId="{EDED5CC6-51E3-CF48-A57D-B01FA348A439}" destId="{5C3498FA-89B3-7F4D-AC15-F947A6B73208}" srcOrd="1" destOrd="0" presId="urn:microsoft.com/office/officeart/2005/8/layout/orgChart1"/>
    <dgm:cxn modelId="{8DF3E0D7-1752-234B-8A21-EC04D3759BE0}" type="presParOf" srcId="{A55693F3-4216-0A47-A5DF-3BAA47160D3A}" destId="{08482494-E4D2-5148-ABAE-C33DA32B8EB6}" srcOrd="1" destOrd="0" presId="urn:microsoft.com/office/officeart/2005/8/layout/orgChart1"/>
    <dgm:cxn modelId="{41A4C446-28F0-F04C-8371-AF37E624D53A}" type="presParOf" srcId="{08482494-E4D2-5148-ABAE-C33DA32B8EB6}" destId="{821AA382-F990-874E-95AD-DBE5C8C549E3}" srcOrd="0" destOrd="0" presId="urn:microsoft.com/office/officeart/2005/8/layout/orgChart1"/>
    <dgm:cxn modelId="{CA51782B-76AF-DE44-A9B7-FD4404F5C1D8}" type="presParOf" srcId="{08482494-E4D2-5148-ABAE-C33DA32B8EB6}" destId="{90ECCBDC-3649-0048-8BAF-54AF2E2338FA}" srcOrd="1" destOrd="0" presId="urn:microsoft.com/office/officeart/2005/8/layout/orgChart1"/>
    <dgm:cxn modelId="{86CDC779-8C59-8940-9D33-56538F51E26F}" type="presParOf" srcId="{90ECCBDC-3649-0048-8BAF-54AF2E2338FA}" destId="{BEB59D86-3FD7-364E-9E4F-84D82449C1F6}" srcOrd="0" destOrd="0" presId="urn:microsoft.com/office/officeart/2005/8/layout/orgChart1"/>
    <dgm:cxn modelId="{64526B92-A181-154E-A943-2CD52FA54DB6}" type="presParOf" srcId="{BEB59D86-3FD7-364E-9E4F-84D82449C1F6}" destId="{17D8FF7D-98CA-1F48-9CC5-C5172D921E26}" srcOrd="0" destOrd="0" presId="urn:microsoft.com/office/officeart/2005/8/layout/orgChart1"/>
    <dgm:cxn modelId="{E3B57757-E843-6C4B-B2F4-1D44F992E013}" type="presParOf" srcId="{BEB59D86-3FD7-364E-9E4F-84D82449C1F6}" destId="{F175BE33-0874-BF47-8972-FA1FC2B9AC97}" srcOrd="1" destOrd="0" presId="urn:microsoft.com/office/officeart/2005/8/layout/orgChart1"/>
    <dgm:cxn modelId="{7C66323A-5FA1-0848-A7AD-29F925A73DF2}" type="presParOf" srcId="{90ECCBDC-3649-0048-8BAF-54AF2E2338FA}" destId="{857C13D9-F999-CF45-9228-79CE9F02130B}" srcOrd="1" destOrd="0" presId="urn:microsoft.com/office/officeart/2005/8/layout/orgChart1"/>
    <dgm:cxn modelId="{8EEB12B6-8A60-3D46-97C8-F866224BCC53}" type="presParOf" srcId="{90ECCBDC-3649-0048-8BAF-54AF2E2338FA}" destId="{9249EC71-9DF8-1F48-89FF-6EF2F70E1E06}" srcOrd="2" destOrd="0" presId="urn:microsoft.com/office/officeart/2005/8/layout/orgChart1"/>
    <dgm:cxn modelId="{A60568B0-ED6E-B34D-9D1E-14648B74FA09}" type="presParOf" srcId="{08482494-E4D2-5148-ABAE-C33DA32B8EB6}" destId="{C1D4F4E5-E119-934B-805F-4EF278EC51AC}" srcOrd="2" destOrd="0" presId="urn:microsoft.com/office/officeart/2005/8/layout/orgChart1"/>
    <dgm:cxn modelId="{FE320A11-427C-F346-8A55-0670963C7D87}" type="presParOf" srcId="{08482494-E4D2-5148-ABAE-C33DA32B8EB6}" destId="{6475A902-41E1-2448-9542-6185E65987B6}" srcOrd="3" destOrd="0" presId="urn:microsoft.com/office/officeart/2005/8/layout/orgChart1"/>
    <dgm:cxn modelId="{CEA370BA-649E-1546-8BAF-68C8032A39F8}" type="presParOf" srcId="{6475A902-41E1-2448-9542-6185E65987B6}" destId="{22951A74-9A54-7D46-9B5B-3CDE673A1B6C}" srcOrd="0" destOrd="0" presId="urn:microsoft.com/office/officeart/2005/8/layout/orgChart1"/>
    <dgm:cxn modelId="{4B9E877E-0432-144E-A8F8-94C6ED942876}" type="presParOf" srcId="{22951A74-9A54-7D46-9B5B-3CDE673A1B6C}" destId="{43BD9F9B-A0E3-BD4C-BFB8-E0B4F4A1331E}" srcOrd="0" destOrd="0" presId="urn:microsoft.com/office/officeart/2005/8/layout/orgChart1"/>
    <dgm:cxn modelId="{B43FA586-57C0-F94F-84B6-3A326ED4B2BA}" type="presParOf" srcId="{22951A74-9A54-7D46-9B5B-3CDE673A1B6C}" destId="{D0B2AC47-0131-A942-865D-745ECA487311}" srcOrd="1" destOrd="0" presId="urn:microsoft.com/office/officeart/2005/8/layout/orgChart1"/>
    <dgm:cxn modelId="{E309DF77-29AC-A24B-87C4-8C88218ED314}" type="presParOf" srcId="{6475A902-41E1-2448-9542-6185E65987B6}" destId="{1C39BF85-B681-3342-BF47-79EA2BA27B6A}" srcOrd="1" destOrd="0" presId="urn:microsoft.com/office/officeart/2005/8/layout/orgChart1"/>
    <dgm:cxn modelId="{B0E98C28-B0CA-F243-8236-775A5464A0A3}" type="presParOf" srcId="{6475A902-41E1-2448-9542-6185E65987B6}" destId="{D600F775-BE0A-354D-B89A-21F2ECA079B7}" srcOrd="2" destOrd="0" presId="urn:microsoft.com/office/officeart/2005/8/layout/orgChart1"/>
    <dgm:cxn modelId="{58789156-A765-2E43-94E0-033A58511168}" type="presParOf" srcId="{A55693F3-4216-0A47-A5DF-3BAA47160D3A}" destId="{751EB3D4-4909-3E42-BA54-6A020C79ED0F}" srcOrd="2" destOrd="0" presId="urn:microsoft.com/office/officeart/2005/8/layout/orgChart1"/>
    <dgm:cxn modelId="{0CC0D2A2-92BA-2845-8A5B-FFAE3FA9CEE1}" type="presParOf" srcId="{4FAAE9D0-C3CE-0B4C-86A9-2B63AA0DDF42}" destId="{790DD408-73E0-B14B-B36E-8A6BFC54CC39}" srcOrd="1" destOrd="0" presId="urn:microsoft.com/office/officeart/2005/8/layout/orgChart1"/>
    <dgm:cxn modelId="{F6C54F29-83D3-624A-8BEF-DFE6C2D97F7B}" type="presParOf" srcId="{790DD408-73E0-B14B-B36E-8A6BFC54CC39}" destId="{2C46F585-7141-924F-86D7-0D1CC947BDA8}" srcOrd="0" destOrd="0" presId="urn:microsoft.com/office/officeart/2005/8/layout/orgChart1"/>
    <dgm:cxn modelId="{043E7E8C-9947-844A-AE0D-B984430CDF46}" type="presParOf" srcId="{2C46F585-7141-924F-86D7-0D1CC947BDA8}" destId="{498502E9-C5DF-214B-9F58-7A2D5134939D}" srcOrd="0" destOrd="0" presId="urn:microsoft.com/office/officeart/2005/8/layout/orgChart1"/>
    <dgm:cxn modelId="{A2BFE7FF-B609-F047-B686-800FFE57D228}" type="presParOf" srcId="{2C46F585-7141-924F-86D7-0D1CC947BDA8}" destId="{71CD4DD8-986B-E943-802C-9CD4F1A4C2F9}" srcOrd="1" destOrd="0" presId="urn:microsoft.com/office/officeart/2005/8/layout/orgChart1"/>
    <dgm:cxn modelId="{5C34AADA-5EB6-0245-A84B-5A1BB1BA7EE8}" type="presParOf" srcId="{790DD408-73E0-B14B-B36E-8A6BFC54CC39}" destId="{BAC35184-CE72-704D-80D4-76192717072B}" srcOrd="1" destOrd="0" presId="urn:microsoft.com/office/officeart/2005/8/layout/orgChart1"/>
    <dgm:cxn modelId="{8380216E-B7A2-2C4F-957A-DF639D4FDD9A}" type="presParOf" srcId="{790DD408-73E0-B14B-B36E-8A6BFC54CC39}" destId="{0EB227B6-08CE-2144-A790-29E7B8933E53}" srcOrd="2" destOrd="0" presId="urn:microsoft.com/office/officeart/2005/8/layout/orgChart1"/>
    <dgm:cxn modelId="{D9150254-7DB2-5442-A307-2E6834AA0662}" type="presParOf" srcId="{0EB227B6-08CE-2144-A790-29E7B8933E53}" destId="{4C4E02AF-A060-084F-B6DD-6152E30C25C3}" srcOrd="0" destOrd="0" presId="urn:microsoft.com/office/officeart/2005/8/layout/orgChart1"/>
    <dgm:cxn modelId="{9E1A1E5E-07B0-FF4C-92AD-559A93A816A3}" type="presParOf" srcId="{0EB227B6-08CE-2144-A790-29E7B8933E53}" destId="{0A2536FF-021F-D444-89E8-EF93D39F24D9}" srcOrd="1" destOrd="0" presId="urn:microsoft.com/office/officeart/2005/8/layout/orgChart1"/>
    <dgm:cxn modelId="{C0E347F2-A56D-644F-9588-9469F0922B97}" type="presParOf" srcId="{0A2536FF-021F-D444-89E8-EF93D39F24D9}" destId="{89B0C1A2-082C-AC43-ADA6-649680696160}" srcOrd="0" destOrd="0" presId="urn:microsoft.com/office/officeart/2005/8/layout/orgChart1"/>
    <dgm:cxn modelId="{39B2CAA7-FA5C-494C-9422-5B1122B72A6D}" type="presParOf" srcId="{89B0C1A2-082C-AC43-ADA6-649680696160}" destId="{84F3A6A4-43D7-724C-8330-CC3687D62EC0}" srcOrd="0" destOrd="0" presId="urn:microsoft.com/office/officeart/2005/8/layout/orgChart1"/>
    <dgm:cxn modelId="{8E19A960-D6A0-3B4F-969E-6404ECBC4810}" type="presParOf" srcId="{89B0C1A2-082C-AC43-ADA6-649680696160}" destId="{8B48408E-E618-2E42-810C-E2DA532E91C8}" srcOrd="1" destOrd="0" presId="urn:microsoft.com/office/officeart/2005/8/layout/orgChart1"/>
    <dgm:cxn modelId="{A554F8EB-461D-3342-99A4-CA6B1FEDD254}" type="presParOf" srcId="{0A2536FF-021F-D444-89E8-EF93D39F24D9}" destId="{A24FE1BC-165B-704D-B69F-86E7398CB158}" srcOrd="1" destOrd="0" presId="urn:microsoft.com/office/officeart/2005/8/layout/orgChart1"/>
    <dgm:cxn modelId="{1B4825C0-5EBE-8F47-98A7-1B5A5BBEF298}" type="presParOf" srcId="{0A2536FF-021F-D444-89E8-EF93D39F24D9}" destId="{14231575-85C2-6D4A-AB66-AA897EFCA092}" srcOrd="2" destOrd="0" presId="urn:microsoft.com/office/officeart/2005/8/layout/orgChart1"/>
    <dgm:cxn modelId="{12982783-DD4D-A74A-85B2-6361DBAD4FA8}" type="presParOf" srcId="{4FAAE9D0-C3CE-0B4C-86A9-2B63AA0DDF42}" destId="{12AF9FE9-9F61-BD48-8146-A8FC0F3A4D26}" srcOrd="2" destOrd="0" presId="urn:microsoft.com/office/officeart/2005/8/layout/orgChart1"/>
    <dgm:cxn modelId="{04F586D4-ED63-0A4F-966A-E23DFA6ECEC0}" type="presParOf" srcId="{12AF9FE9-9F61-BD48-8146-A8FC0F3A4D26}" destId="{D07D75F4-53DD-294D-94C7-0ED2C7413B8C}" srcOrd="0" destOrd="0" presId="urn:microsoft.com/office/officeart/2005/8/layout/orgChart1"/>
    <dgm:cxn modelId="{B539D17A-189F-0242-972A-AA54DBD8C61E}" type="presParOf" srcId="{D07D75F4-53DD-294D-94C7-0ED2C7413B8C}" destId="{8FB1A613-61F6-DE49-8D71-B07608190FD7}" srcOrd="0" destOrd="0" presId="urn:microsoft.com/office/officeart/2005/8/layout/orgChart1"/>
    <dgm:cxn modelId="{61CB7F19-4D2C-5446-A088-CFB88A15659F}" type="presParOf" srcId="{D07D75F4-53DD-294D-94C7-0ED2C7413B8C}" destId="{90682C77-C2CD-CB4F-94A7-736C16020DC5}" srcOrd="1" destOrd="0" presId="urn:microsoft.com/office/officeart/2005/8/layout/orgChart1"/>
    <dgm:cxn modelId="{61135E87-7256-964F-9DDA-15F956CAA8C0}" type="presParOf" srcId="{12AF9FE9-9F61-BD48-8146-A8FC0F3A4D26}" destId="{3C16D25F-2842-8B4B-A2C2-1E2796865FB3}" srcOrd="1" destOrd="0" presId="urn:microsoft.com/office/officeart/2005/8/layout/orgChart1"/>
    <dgm:cxn modelId="{BD9C8DEC-3369-B140-9E9C-3B2A2400DD24}" type="presParOf" srcId="{3C16D25F-2842-8B4B-A2C2-1E2796865FB3}" destId="{8FF8FDA2-95F3-6B4A-874F-F4DA2D41D80C}" srcOrd="0" destOrd="0" presId="urn:microsoft.com/office/officeart/2005/8/layout/orgChart1"/>
    <dgm:cxn modelId="{CEB04975-A513-884B-AEB7-94FD9816AB4C}" type="presParOf" srcId="{3C16D25F-2842-8B4B-A2C2-1E2796865FB3}" destId="{475E32B0-D2B7-C243-994F-1533582343E0}" srcOrd="1" destOrd="0" presId="urn:microsoft.com/office/officeart/2005/8/layout/orgChart1"/>
    <dgm:cxn modelId="{9884746E-D72B-CB4D-BE88-2112198D939A}" type="presParOf" srcId="{475E32B0-D2B7-C243-994F-1533582343E0}" destId="{C76E6AA5-4BFC-DA4D-8410-CC2D978C192B}" srcOrd="0" destOrd="0" presId="urn:microsoft.com/office/officeart/2005/8/layout/orgChart1"/>
    <dgm:cxn modelId="{A7242DB0-0551-2848-854F-72F443F56524}" type="presParOf" srcId="{C76E6AA5-4BFC-DA4D-8410-CC2D978C192B}" destId="{9A4CDA00-B176-B046-9F12-B93C06EB02D2}" srcOrd="0" destOrd="0" presId="urn:microsoft.com/office/officeart/2005/8/layout/orgChart1"/>
    <dgm:cxn modelId="{3814CEF1-7FE1-BA4B-9E06-648671B16512}" type="presParOf" srcId="{C76E6AA5-4BFC-DA4D-8410-CC2D978C192B}" destId="{3C9B8F47-0EF1-C449-A745-CB2CD5CA89AC}" srcOrd="1" destOrd="0" presId="urn:microsoft.com/office/officeart/2005/8/layout/orgChart1"/>
    <dgm:cxn modelId="{734ED3F7-FCA3-A74D-B91A-F274D4968055}" type="presParOf" srcId="{475E32B0-D2B7-C243-994F-1533582343E0}" destId="{C2594B4C-B58A-4241-8819-7C3FDCEDD0FD}" srcOrd="1" destOrd="0" presId="urn:microsoft.com/office/officeart/2005/8/layout/orgChart1"/>
    <dgm:cxn modelId="{E7167130-9DEB-FF4E-8688-DC4822B88EC2}" type="presParOf" srcId="{475E32B0-D2B7-C243-994F-1533582343E0}" destId="{D8AF6830-D78A-3049-ABF0-803C5824E7AD}" srcOrd="2" destOrd="0" presId="urn:microsoft.com/office/officeart/2005/8/layout/orgChart1"/>
    <dgm:cxn modelId="{D1A791C7-3853-FC40-8771-223EE141F60F}" type="presParOf" srcId="{12AF9FE9-9F61-BD48-8146-A8FC0F3A4D26}" destId="{DD7A080A-FCB4-F846-9A9E-B7CA568EC30C}" srcOrd="2" destOrd="0" presId="urn:microsoft.com/office/officeart/2005/8/layout/orgChart1"/>
    <dgm:cxn modelId="{2CCCBE03-42E4-DA4A-9116-8B0335784467}" type="presParOf" srcId="{4FAAE9D0-C3CE-0B4C-86A9-2B63AA0DDF42}" destId="{1874E12A-ACC8-224C-A317-DB4319FB2473}" srcOrd="3" destOrd="0" presId="urn:microsoft.com/office/officeart/2005/8/layout/orgChart1"/>
    <dgm:cxn modelId="{57E12DBD-C40C-704D-AE4C-0E47BE0ADA82}" type="presParOf" srcId="{1874E12A-ACC8-224C-A317-DB4319FB2473}" destId="{B51E3B35-37DC-6F46-BA77-FF52F2CE122E}" srcOrd="0" destOrd="0" presId="urn:microsoft.com/office/officeart/2005/8/layout/orgChart1"/>
    <dgm:cxn modelId="{2A8386C2-AD68-6945-8140-BB32A1EF4DAF}" type="presParOf" srcId="{B51E3B35-37DC-6F46-BA77-FF52F2CE122E}" destId="{63284F2C-3586-604A-8D34-D0BAD90F7A3E}" srcOrd="0" destOrd="0" presId="urn:microsoft.com/office/officeart/2005/8/layout/orgChart1"/>
    <dgm:cxn modelId="{B95B7C65-61D8-374D-9154-6149481A69F3}" type="presParOf" srcId="{B51E3B35-37DC-6F46-BA77-FF52F2CE122E}" destId="{DD30656F-CDF8-E549-8A03-39C9835C0F83}" srcOrd="1" destOrd="0" presId="urn:microsoft.com/office/officeart/2005/8/layout/orgChart1"/>
    <dgm:cxn modelId="{D44261C8-BA4E-2F48-AF8F-2EB7CE1E9A59}" type="presParOf" srcId="{1874E12A-ACC8-224C-A317-DB4319FB2473}" destId="{204CEAB3-3CFF-9645-93D4-1C7E0E96A4DB}" srcOrd="1" destOrd="0" presId="urn:microsoft.com/office/officeart/2005/8/layout/orgChart1"/>
    <dgm:cxn modelId="{9FF2FEE2-D56B-D04D-81DD-84501FA4CFE7}" type="presParOf" srcId="{1874E12A-ACC8-224C-A317-DB4319FB2473}" destId="{06AB78E7-7799-F648-A336-E6667E3B56A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02E5D37E-1127-444A-8BE0-7ED65C27C337}" type="doc">
      <dgm:prSet loTypeId="urn:microsoft.com/office/officeart/2005/8/layout/orgChar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DAC39F2-19E1-9B41-A2D1-846F99047599}">
      <dgm:prSet phldrT="[Text]"/>
      <dgm:spPr/>
      <dgm:t>
        <a:bodyPr/>
        <a:lstStyle/>
        <a:p>
          <a:r>
            <a:rPr lang="en-US" dirty="0"/>
            <a:t>Radiosensitivity</a:t>
          </a:r>
        </a:p>
      </dgm:t>
    </dgm:pt>
    <dgm:pt modelId="{ABBC1522-4554-054A-9E14-45C19D99D4B3}" type="parTrans" cxnId="{ACF83406-CF11-A446-92E2-E9F50179F278}">
      <dgm:prSet/>
      <dgm:spPr/>
      <dgm:t>
        <a:bodyPr/>
        <a:lstStyle/>
        <a:p>
          <a:endParaRPr lang="en-US"/>
        </a:p>
      </dgm:t>
    </dgm:pt>
    <dgm:pt modelId="{9300008C-0B52-0E4D-B6D7-987E74D75579}" type="sibTrans" cxnId="{ACF83406-CF11-A446-92E2-E9F50179F278}">
      <dgm:prSet/>
      <dgm:spPr/>
      <dgm:t>
        <a:bodyPr/>
        <a:lstStyle/>
        <a:p>
          <a:endParaRPr lang="en-US"/>
        </a:p>
      </dgm:t>
    </dgm:pt>
    <dgm:pt modelId="{4F258697-75E5-4C4A-9F30-F7E4CC2C710A}" type="asst">
      <dgm:prSet phldrT="[Text]"/>
      <dgm:spPr/>
      <dgm:t>
        <a:bodyPr/>
        <a:lstStyle/>
        <a:p>
          <a:r>
            <a:rPr lang="en-US" dirty="0"/>
            <a:t>Physical</a:t>
          </a:r>
        </a:p>
      </dgm:t>
    </dgm:pt>
    <dgm:pt modelId="{1BEE79EA-8917-684B-AE88-943BE060B9C0}" type="parTrans" cxnId="{6D1F16C5-FE92-7841-9F04-5F8549F81754}">
      <dgm:prSet/>
      <dgm:spPr/>
      <dgm:t>
        <a:bodyPr/>
        <a:lstStyle/>
        <a:p>
          <a:endParaRPr lang="en-US" dirty="0"/>
        </a:p>
      </dgm:t>
    </dgm:pt>
    <dgm:pt modelId="{367D1242-6B0F-9243-9B6B-E336C61E7D5D}" type="sibTrans" cxnId="{6D1F16C5-FE92-7841-9F04-5F8549F81754}">
      <dgm:prSet/>
      <dgm:spPr/>
      <dgm:t>
        <a:bodyPr/>
        <a:lstStyle/>
        <a:p>
          <a:endParaRPr lang="en-US"/>
        </a:p>
      </dgm:t>
    </dgm:pt>
    <dgm:pt modelId="{DFD245AF-7F45-3A47-B80C-166D7DCABE0F}" type="asst">
      <dgm:prSet phldrT="[Text]"/>
      <dgm:spPr/>
      <dgm:t>
        <a:bodyPr/>
        <a:lstStyle/>
        <a:p>
          <a:r>
            <a:rPr lang="en-US" dirty="0"/>
            <a:t>Biological</a:t>
          </a:r>
        </a:p>
      </dgm:t>
    </dgm:pt>
    <dgm:pt modelId="{EDBB7AE7-3270-BA43-AD19-36321B43AC08}" type="parTrans" cxnId="{4E01286B-5480-B043-ACB6-41743D65DE28}">
      <dgm:prSet/>
      <dgm:spPr/>
      <dgm:t>
        <a:bodyPr/>
        <a:lstStyle/>
        <a:p>
          <a:endParaRPr lang="en-US"/>
        </a:p>
      </dgm:t>
    </dgm:pt>
    <dgm:pt modelId="{6C24E12A-E503-7240-8358-6684D6DBAFB8}" type="sibTrans" cxnId="{4E01286B-5480-B043-ACB6-41743D65DE28}">
      <dgm:prSet/>
      <dgm:spPr/>
      <dgm:t>
        <a:bodyPr/>
        <a:lstStyle/>
        <a:p>
          <a:endParaRPr lang="en-US"/>
        </a:p>
      </dgm:t>
    </dgm:pt>
    <dgm:pt modelId="{D728D804-F87D-A54B-9A8A-636CF56FC102}" type="asst">
      <dgm:prSet phldrT="[Text]"/>
      <dgm:spPr/>
      <dgm:t>
        <a:bodyPr/>
        <a:lstStyle/>
        <a:p>
          <a:r>
            <a:rPr lang="en-US" dirty="0"/>
            <a:t>LET</a:t>
          </a:r>
        </a:p>
      </dgm:t>
    </dgm:pt>
    <dgm:pt modelId="{04E53F96-4751-3345-AC61-B6C6C4B3B049}" type="parTrans" cxnId="{A3C5F4ED-8616-9D49-B58B-8174C8AAFCDC}">
      <dgm:prSet/>
      <dgm:spPr/>
      <dgm:t>
        <a:bodyPr/>
        <a:lstStyle/>
        <a:p>
          <a:endParaRPr lang="en-US"/>
        </a:p>
      </dgm:t>
    </dgm:pt>
    <dgm:pt modelId="{1CD28067-4565-4D4B-AC2E-888D16E22113}" type="sibTrans" cxnId="{A3C5F4ED-8616-9D49-B58B-8174C8AAFCDC}">
      <dgm:prSet/>
      <dgm:spPr/>
      <dgm:t>
        <a:bodyPr/>
        <a:lstStyle/>
        <a:p>
          <a:endParaRPr lang="en-US"/>
        </a:p>
      </dgm:t>
    </dgm:pt>
    <dgm:pt modelId="{94CDC82B-AD36-B148-89E3-3E6B97745FE7}" type="asst">
      <dgm:prSet phldrT="[Text]"/>
      <dgm:spPr/>
      <dgm:t>
        <a:bodyPr/>
        <a:lstStyle/>
        <a:p>
          <a:r>
            <a:rPr lang="en-US" dirty="0"/>
            <a:t>RBE</a:t>
          </a:r>
        </a:p>
      </dgm:t>
    </dgm:pt>
    <dgm:pt modelId="{804F3E79-8E9E-9244-9F41-282D3896473E}" type="parTrans" cxnId="{54EEE445-6D11-4441-B0A9-8AB08970D54C}">
      <dgm:prSet/>
      <dgm:spPr/>
      <dgm:t>
        <a:bodyPr/>
        <a:lstStyle/>
        <a:p>
          <a:endParaRPr lang="en-US"/>
        </a:p>
      </dgm:t>
    </dgm:pt>
    <dgm:pt modelId="{7C24090D-FA1A-7440-8D28-39ED40A0E10E}" type="sibTrans" cxnId="{54EEE445-6D11-4441-B0A9-8AB08970D54C}">
      <dgm:prSet/>
      <dgm:spPr/>
      <dgm:t>
        <a:bodyPr/>
        <a:lstStyle/>
        <a:p>
          <a:endParaRPr lang="en-US"/>
        </a:p>
      </dgm:t>
    </dgm:pt>
    <dgm:pt modelId="{6A6B13FA-85AD-1542-A6CC-4DBE83591892}" type="asst">
      <dgm:prSet phldrT="[Text]"/>
      <dgm:spPr/>
      <dgm:t>
        <a:bodyPr/>
        <a:lstStyle/>
        <a:p>
          <a:r>
            <a:rPr lang="en-US" dirty="0"/>
            <a:t>Protraction vs. Fractionation</a:t>
          </a:r>
        </a:p>
      </dgm:t>
    </dgm:pt>
    <dgm:pt modelId="{DB5C1CAD-0986-8A41-93B0-CD295CC66DF1}" type="parTrans" cxnId="{33461697-8100-C641-8562-B77464D9E283}">
      <dgm:prSet/>
      <dgm:spPr/>
      <dgm:t>
        <a:bodyPr/>
        <a:lstStyle/>
        <a:p>
          <a:endParaRPr lang="en-US"/>
        </a:p>
      </dgm:t>
    </dgm:pt>
    <dgm:pt modelId="{CA94322F-EBDC-AD42-9A0D-A1AC3C5D1FC3}" type="sibTrans" cxnId="{33461697-8100-C641-8562-B77464D9E283}">
      <dgm:prSet/>
      <dgm:spPr/>
      <dgm:t>
        <a:bodyPr/>
        <a:lstStyle/>
        <a:p>
          <a:endParaRPr lang="en-US"/>
        </a:p>
      </dgm:t>
    </dgm:pt>
    <dgm:pt modelId="{2B92E256-A6FC-C74F-B199-E02E5ED3650C}" type="asst">
      <dgm:prSet phldrT="[Text]"/>
      <dgm:spPr/>
      <dgm:t>
        <a:bodyPr/>
        <a:lstStyle/>
        <a:p>
          <a:r>
            <a:rPr lang="en-US" dirty="0"/>
            <a:t>Oxygen Effect</a:t>
          </a:r>
        </a:p>
      </dgm:t>
    </dgm:pt>
    <dgm:pt modelId="{7625EC2E-08C6-3E4F-9F2F-2AE4330D9B5E}" type="parTrans" cxnId="{7FB40AA2-809D-3240-9CA1-81203156C7B3}">
      <dgm:prSet/>
      <dgm:spPr/>
      <dgm:t>
        <a:bodyPr/>
        <a:lstStyle/>
        <a:p>
          <a:endParaRPr lang="en-US"/>
        </a:p>
      </dgm:t>
    </dgm:pt>
    <dgm:pt modelId="{EF20F6EC-DF64-2944-97A1-7563BD9B205C}" type="sibTrans" cxnId="{7FB40AA2-809D-3240-9CA1-81203156C7B3}">
      <dgm:prSet/>
      <dgm:spPr/>
      <dgm:t>
        <a:bodyPr/>
        <a:lstStyle/>
        <a:p>
          <a:endParaRPr lang="en-US"/>
        </a:p>
      </dgm:t>
    </dgm:pt>
    <dgm:pt modelId="{5EB96981-352F-D049-B580-C780C9EDB976}" type="asst">
      <dgm:prSet phldrT="[Text]"/>
      <dgm:spPr/>
      <dgm:t>
        <a:bodyPr/>
        <a:lstStyle/>
        <a:p>
          <a:r>
            <a:rPr lang="en-US" dirty="0"/>
            <a:t>Age</a:t>
          </a:r>
        </a:p>
      </dgm:t>
    </dgm:pt>
    <dgm:pt modelId="{A23F1C30-ECA8-1147-952F-0009DDEC6848}" type="parTrans" cxnId="{37AAC3E2-7405-9C43-8501-F078B6875A23}">
      <dgm:prSet/>
      <dgm:spPr/>
      <dgm:t>
        <a:bodyPr/>
        <a:lstStyle/>
        <a:p>
          <a:endParaRPr lang="en-US"/>
        </a:p>
      </dgm:t>
    </dgm:pt>
    <dgm:pt modelId="{2DD0F4DA-DCE9-5C4A-975D-53A6EE45FEF6}" type="sibTrans" cxnId="{37AAC3E2-7405-9C43-8501-F078B6875A23}">
      <dgm:prSet/>
      <dgm:spPr/>
      <dgm:t>
        <a:bodyPr/>
        <a:lstStyle/>
        <a:p>
          <a:endParaRPr lang="en-US"/>
        </a:p>
      </dgm:t>
    </dgm:pt>
    <dgm:pt modelId="{551DD264-A65A-AB47-807F-66FE6AC6BDA6}" type="asst">
      <dgm:prSet phldrT="[Text]"/>
      <dgm:spPr/>
      <dgm:t>
        <a:bodyPr/>
        <a:lstStyle/>
        <a:p>
          <a:r>
            <a:rPr lang="en-US" dirty="0"/>
            <a:t>Recovery</a:t>
          </a:r>
        </a:p>
      </dgm:t>
    </dgm:pt>
    <dgm:pt modelId="{29A1DBB8-3BD4-A341-BA1A-952A74A577D9}" type="parTrans" cxnId="{49EE0EB4-7BDE-7041-B072-05F0F0E324DF}">
      <dgm:prSet/>
      <dgm:spPr/>
      <dgm:t>
        <a:bodyPr/>
        <a:lstStyle/>
        <a:p>
          <a:endParaRPr lang="en-US"/>
        </a:p>
      </dgm:t>
    </dgm:pt>
    <dgm:pt modelId="{F719FF9A-3A3C-BB47-8EB9-BE4907A24D61}" type="sibTrans" cxnId="{49EE0EB4-7BDE-7041-B072-05F0F0E324DF}">
      <dgm:prSet/>
      <dgm:spPr/>
      <dgm:t>
        <a:bodyPr/>
        <a:lstStyle/>
        <a:p>
          <a:endParaRPr lang="en-US"/>
        </a:p>
      </dgm:t>
    </dgm:pt>
    <dgm:pt modelId="{7E5E8970-1276-B743-8DB4-0CBE3C0B1535}" type="asst">
      <dgm:prSet phldrT="[Text]"/>
      <dgm:spPr/>
      <dgm:t>
        <a:bodyPr/>
        <a:lstStyle/>
        <a:p>
          <a:r>
            <a:rPr lang="en-US" dirty="0"/>
            <a:t>Chemical Agents</a:t>
          </a:r>
        </a:p>
      </dgm:t>
    </dgm:pt>
    <dgm:pt modelId="{160CCE88-732E-6745-946A-16A36CB5A55F}" type="parTrans" cxnId="{D5AD5539-5371-E44A-933E-74AE8F7498DA}">
      <dgm:prSet/>
      <dgm:spPr/>
      <dgm:t>
        <a:bodyPr/>
        <a:lstStyle/>
        <a:p>
          <a:endParaRPr lang="en-US"/>
        </a:p>
      </dgm:t>
    </dgm:pt>
    <dgm:pt modelId="{7C3ED363-8F3D-DE4F-AEB0-EB32D4808BE1}" type="sibTrans" cxnId="{D5AD5539-5371-E44A-933E-74AE8F7498DA}">
      <dgm:prSet/>
      <dgm:spPr/>
      <dgm:t>
        <a:bodyPr/>
        <a:lstStyle/>
        <a:p>
          <a:endParaRPr lang="en-US"/>
        </a:p>
      </dgm:t>
    </dgm:pt>
    <dgm:pt modelId="{9823CE44-2990-A84D-960C-7D500D542EBD}" type="asst">
      <dgm:prSet phldrT="[Text]"/>
      <dgm:spPr/>
      <dgm:t>
        <a:bodyPr/>
        <a:lstStyle/>
        <a:p>
          <a:r>
            <a:rPr lang="en-US" dirty="0"/>
            <a:t>Hormesis</a:t>
          </a:r>
        </a:p>
      </dgm:t>
    </dgm:pt>
    <dgm:pt modelId="{E2F1224A-C340-234E-A845-50B4D0F8B730}" type="parTrans" cxnId="{74CFDA43-BC1D-C34A-8351-D4D3425BE2DB}">
      <dgm:prSet/>
      <dgm:spPr/>
      <dgm:t>
        <a:bodyPr/>
        <a:lstStyle/>
        <a:p>
          <a:endParaRPr lang="en-US"/>
        </a:p>
      </dgm:t>
    </dgm:pt>
    <dgm:pt modelId="{64E48434-9AED-534F-936F-F0205CDA4EFE}" type="sibTrans" cxnId="{74CFDA43-BC1D-C34A-8351-D4D3425BE2DB}">
      <dgm:prSet/>
      <dgm:spPr/>
      <dgm:t>
        <a:bodyPr/>
        <a:lstStyle/>
        <a:p>
          <a:endParaRPr lang="en-US"/>
        </a:p>
      </dgm:t>
    </dgm:pt>
    <dgm:pt modelId="{644770B6-51B9-DB4D-B477-CC32A6A29481}" type="pres">
      <dgm:prSet presAssocID="{02E5D37E-1127-444A-8BE0-7ED65C27C33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3EF9D21-F336-EA45-87FE-BA939E227EC6}" type="pres">
      <dgm:prSet presAssocID="{2DAC39F2-19E1-9B41-A2D1-846F99047599}" presName="hierRoot1" presStyleCnt="0">
        <dgm:presLayoutVars>
          <dgm:hierBranch val="init"/>
        </dgm:presLayoutVars>
      </dgm:prSet>
      <dgm:spPr/>
    </dgm:pt>
    <dgm:pt modelId="{DCEF7D16-0C36-4A4C-9C21-9521C737B06D}" type="pres">
      <dgm:prSet presAssocID="{2DAC39F2-19E1-9B41-A2D1-846F99047599}" presName="rootComposite1" presStyleCnt="0"/>
      <dgm:spPr/>
    </dgm:pt>
    <dgm:pt modelId="{4DA9E266-B559-5542-9589-C0BA76415075}" type="pres">
      <dgm:prSet presAssocID="{2DAC39F2-19E1-9B41-A2D1-846F99047599}" presName="rootText1" presStyleLbl="node0" presStyleIdx="0" presStyleCnt="1" custScaleX="135699">
        <dgm:presLayoutVars>
          <dgm:chPref val="3"/>
        </dgm:presLayoutVars>
      </dgm:prSet>
      <dgm:spPr/>
    </dgm:pt>
    <dgm:pt modelId="{FCF93C78-1E2E-B347-A307-ED370D76FCCD}" type="pres">
      <dgm:prSet presAssocID="{2DAC39F2-19E1-9B41-A2D1-846F99047599}" presName="rootConnector1" presStyleLbl="node1" presStyleIdx="0" presStyleCnt="0"/>
      <dgm:spPr/>
    </dgm:pt>
    <dgm:pt modelId="{5B5F5D5B-A0EA-8B4F-822B-C8D39DCEA7D1}" type="pres">
      <dgm:prSet presAssocID="{2DAC39F2-19E1-9B41-A2D1-846F99047599}" presName="hierChild2" presStyleCnt="0"/>
      <dgm:spPr/>
    </dgm:pt>
    <dgm:pt modelId="{22281CA2-5554-BA47-8407-8CA4708D1805}" type="pres">
      <dgm:prSet presAssocID="{2DAC39F2-19E1-9B41-A2D1-846F99047599}" presName="hierChild3" presStyleCnt="0"/>
      <dgm:spPr/>
    </dgm:pt>
    <dgm:pt modelId="{FF50376A-8E2E-C447-A565-4E702285B79F}" type="pres">
      <dgm:prSet presAssocID="{1BEE79EA-8917-684B-AE88-943BE060B9C0}" presName="Name111" presStyleLbl="parChTrans1D2" presStyleIdx="0" presStyleCnt="2"/>
      <dgm:spPr/>
    </dgm:pt>
    <dgm:pt modelId="{9B97E4C3-C785-BD49-8637-E0C2A647C8EC}" type="pres">
      <dgm:prSet presAssocID="{4F258697-75E5-4C4A-9F30-F7E4CC2C710A}" presName="hierRoot3" presStyleCnt="0">
        <dgm:presLayoutVars>
          <dgm:hierBranch val="init"/>
        </dgm:presLayoutVars>
      </dgm:prSet>
      <dgm:spPr/>
    </dgm:pt>
    <dgm:pt modelId="{2DC21B86-EF54-8C46-B195-DDCC66E94E64}" type="pres">
      <dgm:prSet presAssocID="{4F258697-75E5-4C4A-9F30-F7E4CC2C710A}" presName="rootComposite3" presStyleCnt="0"/>
      <dgm:spPr/>
    </dgm:pt>
    <dgm:pt modelId="{2E925F73-EE95-124F-ADE9-97F18E1106DD}" type="pres">
      <dgm:prSet presAssocID="{4F258697-75E5-4C4A-9F30-F7E4CC2C710A}" presName="rootText3" presStyleLbl="asst1" presStyleIdx="0" presStyleCnt="10">
        <dgm:presLayoutVars>
          <dgm:chPref val="3"/>
        </dgm:presLayoutVars>
      </dgm:prSet>
      <dgm:spPr/>
    </dgm:pt>
    <dgm:pt modelId="{60544288-4A43-7447-8753-BEC662BBCD30}" type="pres">
      <dgm:prSet presAssocID="{4F258697-75E5-4C4A-9F30-F7E4CC2C710A}" presName="rootConnector3" presStyleLbl="asst1" presStyleIdx="0" presStyleCnt="10"/>
      <dgm:spPr/>
    </dgm:pt>
    <dgm:pt modelId="{B0AA126D-648A-274C-862F-ACC2C2581DA5}" type="pres">
      <dgm:prSet presAssocID="{4F258697-75E5-4C4A-9F30-F7E4CC2C710A}" presName="hierChild6" presStyleCnt="0"/>
      <dgm:spPr/>
    </dgm:pt>
    <dgm:pt modelId="{0807B02D-6FBD-2642-9216-F656E7A3E380}" type="pres">
      <dgm:prSet presAssocID="{4F258697-75E5-4C4A-9F30-F7E4CC2C710A}" presName="hierChild7" presStyleCnt="0"/>
      <dgm:spPr/>
    </dgm:pt>
    <dgm:pt modelId="{B6755B12-FE08-3F4C-84DD-1405BA4FC19F}" type="pres">
      <dgm:prSet presAssocID="{04E53F96-4751-3345-AC61-B6C6C4B3B049}" presName="Name111" presStyleLbl="parChTrans1D3" presStyleIdx="0" presStyleCnt="8"/>
      <dgm:spPr/>
    </dgm:pt>
    <dgm:pt modelId="{32DAFBFD-F490-D244-807C-C7B230D932BE}" type="pres">
      <dgm:prSet presAssocID="{D728D804-F87D-A54B-9A8A-636CF56FC102}" presName="hierRoot3" presStyleCnt="0">
        <dgm:presLayoutVars>
          <dgm:hierBranch val="init"/>
        </dgm:presLayoutVars>
      </dgm:prSet>
      <dgm:spPr/>
    </dgm:pt>
    <dgm:pt modelId="{66438E58-30DA-F841-AD99-4981845914EE}" type="pres">
      <dgm:prSet presAssocID="{D728D804-F87D-A54B-9A8A-636CF56FC102}" presName="rootComposite3" presStyleCnt="0"/>
      <dgm:spPr/>
    </dgm:pt>
    <dgm:pt modelId="{8424659B-3305-6D44-AC0C-1DF608A08BAA}" type="pres">
      <dgm:prSet presAssocID="{D728D804-F87D-A54B-9A8A-636CF56FC102}" presName="rootText3" presStyleLbl="asst1" presStyleIdx="1" presStyleCnt="10">
        <dgm:presLayoutVars>
          <dgm:chPref val="3"/>
        </dgm:presLayoutVars>
      </dgm:prSet>
      <dgm:spPr/>
    </dgm:pt>
    <dgm:pt modelId="{FB58C1FC-0B07-864C-8E90-B4E74860F623}" type="pres">
      <dgm:prSet presAssocID="{D728D804-F87D-A54B-9A8A-636CF56FC102}" presName="rootConnector3" presStyleLbl="asst1" presStyleIdx="1" presStyleCnt="10"/>
      <dgm:spPr/>
    </dgm:pt>
    <dgm:pt modelId="{69A78A3E-D675-2A47-B797-DD6DD9AC7FA9}" type="pres">
      <dgm:prSet presAssocID="{D728D804-F87D-A54B-9A8A-636CF56FC102}" presName="hierChild6" presStyleCnt="0"/>
      <dgm:spPr/>
    </dgm:pt>
    <dgm:pt modelId="{8B3AE799-13B6-3F46-B505-D835D8F2275E}" type="pres">
      <dgm:prSet presAssocID="{D728D804-F87D-A54B-9A8A-636CF56FC102}" presName="hierChild7" presStyleCnt="0"/>
      <dgm:spPr/>
    </dgm:pt>
    <dgm:pt modelId="{58B0D0FA-4DFE-6041-907D-CF9E58B3AC65}" type="pres">
      <dgm:prSet presAssocID="{804F3E79-8E9E-9244-9F41-282D3896473E}" presName="Name111" presStyleLbl="parChTrans1D3" presStyleIdx="1" presStyleCnt="8"/>
      <dgm:spPr/>
    </dgm:pt>
    <dgm:pt modelId="{169E7091-FE36-1C4E-A10C-F7026A0026C4}" type="pres">
      <dgm:prSet presAssocID="{94CDC82B-AD36-B148-89E3-3E6B97745FE7}" presName="hierRoot3" presStyleCnt="0">
        <dgm:presLayoutVars>
          <dgm:hierBranch val="init"/>
        </dgm:presLayoutVars>
      </dgm:prSet>
      <dgm:spPr/>
    </dgm:pt>
    <dgm:pt modelId="{52D3ED43-163E-964B-873D-D761D820937D}" type="pres">
      <dgm:prSet presAssocID="{94CDC82B-AD36-B148-89E3-3E6B97745FE7}" presName="rootComposite3" presStyleCnt="0"/>
      <dgm:spPr/>
    </dgm:pt>
    <dgm:pt modelId="{079D2251-682E-7346-9F87-2D2F7C523BF2}" type="pres">
      <dgm:prSet presAssocID="{94CDC82B-AD36-B148-89E3-3E6B97745FE7}" presName="rootText3" presStyleLbl="asst1" presStyleIdx="2" presStyleCnt="10">
        <dgm:presLayoutVars>
          <dgm:chPref val="3"/>
        </dgm:presLayoutVars>
      </dgm:prSet>
      <dgm:spPr/>
    </dgm:pt>
    <dgm:pt modelId="{EE0C1D76-6695-A14A-8B9B-ACC636D0DBA8}" type="pres">
      <dgm:prSet presAssocID="{94CDC82B-AD36-B148-89E3-3E6B97745FE7}" presName="rootConnector3" presStyleLbl="asst1" presStyleIdx="2" presStyleCnt="10"/>
      <dgm:spPr/>
    </dgm:pt>
    <dgm:pt modelId="{A4E902DD-5A95-C741-9BDC-838B4294666E}" type="pres">
      <dgm:prSet presAssocID="{94CDC82B-AD36-B148-89E3-3E6B97745FE7}" presName="hierChild6" presStyleCnt="0"/>
      <dgm:spPr/>
    </dgm:pt>
    <dgm:pt modelId="{86B096CD-ADCF-CD44-BA42-8D93FBC8B8B4}" type="pres">
      <dgm:prSet presAssocID="{94CDC82B-AD36-B148-89E3-3E6B97745FE7}" presName="hierChild7" presStyleCnt="0"/>
      <dgm:spPr/>
    </dgm:pt>
    <dgm:pt modelId="{0D390DDE-77DB-F24F-93F9-F0AF8650D4E3}" type="pres">
      <dgm:prSet presAssocID="{DB5C1CAD-0986-8A41-93B0-CD295CC66DF1}" presName="Name111" presStyleLbl="parChTrans1D3" presStyleIdx="2" presStyleCnt="8"/>
      <dgm:spPr/>
    </dgm:pt>
    <dgm:pt modelId="{CFF8787A-ACF7-3848-BF44-EE8290CED045}" type="pres">
      <dgm:prSet presAssocID="{6A6B13FA-85AD-1542-A6CC-4DBE83591892}" presName="hierRoot3" presStyleCnt="0">
        <dgm:presLayoutVars>
          <dgm:hierBranch val="init"/>
        </dgm:presLayoutVars>
      </dgm:prSet>
      <dgm:spPr/>
    </dgm:pt>
    <dgm:pt modelId="{C3F642FF-C87B-4C4F-9D08-C906C53DD8C4}" type="pres">
      <dgm:prSet presAssocID="{6A6B13FA-85AD-1542-A6CC-4DBE83591892}" presName="rootComposite3" presStyleCnt="0"/>
      <dgm:spPr/>
    </dgm:pt>
    <dgm:pt modelId="{0FDC3457-7FD3-684B-A825-4B801F730E8C}" type="pres">
      <dgm:prSet presAssocID="{6A6B13FA-85AD-1542-A6CC-4DBE83591892}" presName="rootText3" presStyleLbl="asst1" presStyleIdx="3" presStyleCnt="10">
        <dgm:presLayoutVars>
          <dgm:chPref val="3"/>
        </dgm:presLayoutVars>
      </dgm:prSet>
      <dgm:spPr/>
    </dgm:pt>
    <dgm:pt modelId="{A0A9A2C1-7833-B84D-B95B-5600E5FF79FD}" type="pres">
      <dgm:prSet presAssocID="{6A6B13FA-85AD-1542-A6CC-4DBE83591892}" presName="rootConnector3" presStyleLbl="asst1" presStyleIdx="3" presStyleCnt="10"/>
      <dgm:spPr/>
    </dgm:pt>
    <dgm:pt modelId="{A7C26ED5-E3BC-914F-9287-628D474FF3DA}" type="pres">
      <dgm:prSet presAssocID="{6A6B13FA-85AD-1542-A6CC-4DBE83591892}" presName="hierChild6" presStyleCnt="0"/>
      <dgm:spPr/>
    </dgm:pt>
    <dgm:pt modelId="{0B20E847-AB4C-ED44-A323-37C87B95E204}" type="pres">
      <dgm:prSet presAssocID="{6A6B13FA-85AD-1542-A6CC-4DBE83591892}" presName="hierChild7" presStyleCnt="0"/>
      <dgm:spPr/>
    </dgm:pt>
    <dgm:pt modelId="{FF9EA9B6-03AF-1B4D-AEF9-8D413710133A}" type="pres">
      <dgm:prSet presAssocID="{EDBB7AE7-3270-BA43-AD19-36321B43AC08}" presName="Name111" presStyleLbl="parChTrans1D2" presStyleIdx="1" presStyleCnt="2"/>
      <dgm:spPr/>
    </dgm:pt>
    <dgm:pt modelId="{90D140DE-F5D7-4841-97CE-4F0516621848}" type="pres">
      <dgm:prSet presAssocID="{DFD245AF-7F45-3A47-B80C-166D7DCABE0F}" presName="hierRoot3" presStyleCnt="0">
        <dgm:presLayoutVars>
          <dgm:hierBranch val="init"/>
        </dgm:presLayoutVars>
      </dgm:prSet>
      <dgm:spPr/>
    </dgm:pt>
    <dgm:pt modelId="{FF9E47C5-1AA6-F241-B916-CB7F4E1766CD}" type="pres">
      <dgm:prSet presAssocID="{DFD245AF-7F45-3A47-B80C-166D7DCABE0F}" presName="rootComposite3" presStyleCnt="0"/>
      <dgm:spPr/>
    </dgm:pt>
    <dgm:pt modelId="{919526E2-75A7-6A47-A8D1-D8F1705D629B}" type="pres">
      <dgm:prSet presAssocID="{DFD245AF-7F45-3A47-B80C-166D7DCABE0F}" presName="rootText3" presStyleLbl="asst1" presStyleIdx="4" presStyleCnt="10">
        <dgm:presLayoutVars>
          <dgm:chPref val="3"/>
        </dgm:presLayoutVars>
      </dgm:prSet>
      <dgm:spPr/>
    </dgm:pt>
    <dgm:pt modelId="{D2FF762F-48BD-7F46-BE8B-04F667AC374D}" type="pres">
      <dgm:prSet presAssocID="{DFD245AF-7F45-3A47-B80C-166D7DCABE0F}" presName="rootConnector3" presStyleLbl="asst1" presStyleIdx="4" presStyleCnt="10"/>
      <dgm:spPr/>
    </dgm:pt>
    <dgm:pt modelId="{76473C7D-A9C4-9849-8479-96B8FDFBD1D7}" type="pres">
      <dgm:prSet presAssocID="{DFD245AF-7F45-3A47-B80C-166D7DCABE0F}" presName="hierChild6" presStyleCnt="0"/>
      <dgm:spPr/>
    </dgm:pt>
    <dgm:pt modelId="{5863F4AE-6F68-6849-AAD6-45F509826E9A}" type="pres">
      <dgm:prSet presAssocID="{DFD245AF-7F45-3A47-B80C-166D7DCABE0F}" presName="hierChild7" presStyleCnt="0"/>
      <dgm:spPr/>
    </dgm:pt>
    <dgm:pt modelId="{2B1B8E13-7B6C-B04A-BA50-F2B1E17D633A}" type="pres">
      <dgm:prSet presAssocID="{7625EC2E-08C6-3E4F-9F2F-2AE4330D9B5E}" presName="Name111" presStyleLbl="parChTrans1D3" presStyleIdx="3" presStyleCnt="8"/>
      <dgm:spPr/>
    </dgm:pt>
    <dgm:pt modelId="{30D4DC92-1E50-004E-8BE1-3EA0B9364D56}" type="pres">
      <dgm:prSet presAssocID="{2B92E256-A6FC-C74F-B199-E02E5ED3650C}" presName="hierRoot3" presStyleCnt="0">
        <dgm:presLayoutVars>
          <dgm:hierBranch val="init"/>
        </dgm:presLayoutVars>
      </dgm:prSet>
      <dgm:spPr/>
    </dgm:pt>
    <dgm:pt modelId="{1C092E99-3A82-0F4F-9EE6-30B15017391A}" type="pres">
      <dgm:prSet presAssocID="{2B92E256-A6FC-C74F-B199-E02E5ED3650C}" presName="rootComposite3" presStyleCnt="0"/>
      <dgm:spPr/>
    </dgm:pt>
    <dgm:pt modelId="{E2763FE7-97F7-264D-A04E-EE04DD9B2465}" type="pres">
      <dgm:prSet presAssocID="{2B92E256-A6FC-C74F-B199-E02E5ED3650C}" presName="rootText3" presStyleLbl="asst1" presStyleIdx="5" presStyleCnt="10">
        <dgm:presLayoutVars>
          <dgm:chPref val="3"/>
        </dgm:presLayoutVars>
      </dgm:prSet>
      <dgm:spPr/>
    </dgm:pt>
    <dgm:pt modelId="{4C456BDE-4335-6741-A5A9-6C84AC4ABF6B}" type="pres">
      <dgm:prSet presAssocID="{2B92E256-A6FC-C74F-B199-E02E5ED3650C}" presName="rootConnector3" presStyleLbl="asst1" presStyleIdx="5" presStyleCnt="10"/>
      <dgm:spPr/>
    </dgm:pt>
    <dgm:pt modelId="{2E50E9C0-4D40-BB43-886E-C222FC31BD11}" type="pres">
      <dgm:prSet presAssocID="{2B92E256-A6FC-C74F-B199-E02E5ED3650C}" presName="hierChild6" presStyleCnt="0"/>
      <dgm:spPr/>
    </dgm:pt>
    <dgm:pt modelId="{ECCF4174-5F32-764C-A25C-FAEAB087CF08}" type="pres">
      <dgm:prSet presAssocID="{2B92E256-A6FC-C74F-B199-E02E5ED3650C}" presName="hierChild7" presStyleCnt="0"/>
      <dgm:spPr/>
    </dgm:pt>
    <dgm:pt modelId="{0898DD64-77D8-274D-923B-AD10D0473ED6}" type="pres">
      <dgm:prSet presAssocID="{A23F1C30-ECA8-1147-952F-0009DDEC6848}" presName="Name111" presStyleLbl="parChTrans1D3" presStyleIdx="4" presStyleCnt="8"/>
      <dgm:spPr/>
    </dgm:pt>
    <dgm:pt modelId="{DBD585BB-DA71-4246-BECC-FA2AE990F311}" type="pres">
      <dgm:prSet presAssocID="{5EB96981-352F-D049-B580-C780C9EDB976}" presName="hierRoot3" presStyleCnt="0">
        <dgm:presLayoutVars>
          <dgm:hierBranch val="init"/>
        </dgm:presLayoutVars>
      </dgm:prSet>
      <dgm:spPr/>
    </dgm:pt>
    <dgm:pt modelId="{DB5350C1-3872-BC49-A099-28A6A299295D}" type="pres">
      <dgm:prSet presAssocID="{5EB96981-352F-D049-B580-C780C9EDB976}" presName="rootComposite3" presStyleCnt="0"/>
      <dgm:spPr/>
    </dgm:pt>
    <dgm:pt modelId="{94ED6F89-2046-804E-B2DD-4316C96BB35D}" type="pres">
      <dgm:prSet presAssocID="{5EB96981-352F-D049-B580-C780C9EDB976}" presName="rootText3" presStyleLbl="asst1" presStyleIdx="6" presStyleCnt="10">
        <dgm:presLayoutVars>
          <dgm:chPref val="3"/>
        </dgm:presLayoutVars>
      </dgm:prSet>
      <dgm:spPr/>
    </dgm:pt>
    <dgm:pt modelId="{EB497F4C-D0F9-7D44-AFAB-D144765313F1}" type="pres">
      <dgm:prSet presAssocID="{5EB96981-352F-D049-B580-C780C9EDB976}" presName="rootConnector3" presStyleLbl="asst1" presStyleIdx="6" presStyleCnt="10"/>
      <dgm:spPr/>
    </dgm:pt>
    <dgm:pt modelId="{0D621787-11C8-5A41-B2E2-903CA8749155}" type="pres">
      <dgm:prSet presAssocID="{5EB96981-352F-D049-B580-C780C9EDB976}" presName="hierChild6" presStyleCnt="0"/>
      <dgm:spPr/>
    </dgm:pt>
    <dgm:pt modelId="{AF93462E-3DD4-484A-8414-025CCE490C30}" type="pres">
      <dgm:prSet presAssocID="{5EB96981-352F-D049-B580-C780C9EDB976}" presName="hierChild7" presStyleCnt="0"/>
      <dgm:spPr/>
    </dgm:pt>
    <dgm:pt modelId="{29651F88-D1EC-234C-8C5E-6D86AC088C75}" type="pres">
      <dgm:prSet presAssocID="{29A1DBB8-3BD4-A341-BA1A-952A74A577D9}" presName="Name111" presStyleLbl="parChTrans1D3" presStyleIdx="5" presStyleCnt="8"/>
      <dgm:spPr/>
    </dgm:pt>
    <dgm:pt modelId="{18ECA302-2109-7E43-9BFF-864CC1F33712}" type="pres">
      <dgm:prSet presAssocID="{551DD264-A65A-AB47-807F-66FE6AC6BDA6}" presName="hierRoot3" presStyleCnt="0">
        <dgm:presLayoutVars>
          <dgm:hierBranch val="init"/>
        </dgm:presLayoutVars>
      </dgm:prSet>
      <dgm:spPr/>
    </dgm:pt>
    <dgm:pt modelId="{F1A6F8F8-E3B3-FA41-90ED-9EEE4C1032B2}" type="pres">
      <dgm:prSet presAssocID="{551DD264-A65A-AB47-807F-66FE6AC6BDA6}" presName="rootComposite3" presStyleCnt="0"/>
      <dgm:spPr/>
    </dgm:pt>
    <dgm:pt modelId="{CA1D9960-2C55-B04C-8E85-8AD7204B5576}" type="pres">
      <dgm:prSet presAssocID="{551DD264-A65A-AB47-807F-66FE6AC6BDA6}" presName="rootText3" presStyleLbl="asst1" presStyleIdx="7" presStyleCnt="10">
        <dgm:presLayoutVars>
          <dgm:chPref val="3"/>
        </dgm:presLayoutVars>
      </dgm:prSet>
      <dgm:spPr/>
    </dgm:pt>
    <dgm:pt modelId="{FA820F0E-0FFF-A246-BEF5-B465E148A050}" type="pres">
      <dgm:prSet presAssocID="{551DD264-A65A-AB47-807F-66FE6AC6BDA6}" presName="rootConnector3" presStyleLbl="asst1" presStyleIdx="7" presStyleCnt="10"/>
      <dgm:spPr/>
    </dgm:pt>
    <dgm:pt modelId="{254EB628-1E6C-7546-856F-5AB4275EC2AE}" type="pres">
      <dgm:prSet presAssocID="{551DD264-A65A-AB47-807F-66FE6AC6BDA6}" presName="hierChild6" presStyleCnt="0"/>
      <dgm:spPr/>
    </dgm:pt>
    <dgm:pt modelId="{657874E9-9B9B-D94A-B5BB-1F2D90621F37}" type="pres">
      <dgm:prSet presAssocID="{551DD264-A65A-AB47-807F-66FE6AC6BDA6}" presName="hierChild7" presStyleCnt="0"/>
      <dgm:spPr/>
    </dgm:pt>
    <dgm:pt modelId="{0F6E056A-6BA3-8043-9C7D-245D6F9F9B8C}" type="pres">
      <dgm:prSet presAssocID="{160CCE88-732E-6745-946A-16A36CB5A55F}" presName="Name111" presStyleLbl="parChTrans1D3" presStyleIdx="6" presStyleCnt="8"/>
      <dgm:spPr/>
    </dgm:pt>
    <dgm:pt modelId="{3C0A09A8-2946-6D44-9A2A-36E814FDEF4E}" type="pres">
      <dgm:prSet presAssocID="{7E5E8970-1276-B743-8DB4-0CBE3C0B1535}" presName="hierRoot3" presStyleCnt="0">
        <dgm:presLayoutVars>
          <dgm:hierBranch val="init"/>
        </dgm:presLayoutVars>
      </dgm:prSet>
      <dgm:spPr/>
    </dgm:pt>
    <dgm:pt modelId="{F8DF5A67-D278-DB4B-8A0F-655B6205680B}" type="pres">
      <dgm:prSet presAssocID="{7E5E8970-1276-B743-8DB4-0CBE3C0B1535}" presName="rootComposite3" presStyleCnt="0"/>
      <dgm:spPr/>
    </dgm:pt>
    <dgm:pt modelId="{4BD417BF-801B-B745-B107-390EC4B0EEA2}" type="pres">
      <dgm:prSet presAssocID="{7E5E8970-1276-B743-8DB4-0CBE3C0B1535}" presName="rootText3" presStyleLbl="asst1" presStyleIdx="8" presStyleCnt="10">
        <dgm:presLayoutVars>
          <dgm:chPref val="3"/>
        </dgm:presLayoutVars>
      </dgm:prSet>
      <dgm:spPr/>
    </dgm:pt>
    <dgm:pt modelId="{4FDF99E8-537E-6440-8583-B15EA9B5C792}" type="pres">
      <dgm:prSet presAssocID="{7E5E8970-1276-B743-8DB4-0CBE3C0B1535}" presName="rootConnector3" presStyleLbl="asst1" presStyleIdx="8" presStyleCnt="10"/>
      <dgm:spPr/>
    </dgm:pt>
    <dgm:pt modelId="{AA72D187-BBA3-5C44-A959-66422D2602A1}" type="pres">
      <dgm:prSet presAssocID="{7E5E8970-1276-B743-8DB4-0CBE3C0B1535}" presName="hierChild6" presStyleCnt="0"/>
      <dgm:spPr/>
    </dgm:pt>
    <dgm:pt modelId="{A587E651-0D1E-BA46-BFA9-0A57466599B6}" type="pres">
      <dgm:prSet presAssocID="{7E5E8970-1276-B743-8DB4-0CBE3C0B1535}" presName="hierChild7" presStyleCnt="0"/>
      <dgm:spPr/>
    </dgm:pt>
    <dgm:pt modelId="{9AC7DAF0-FB5D-D343-9D72-4BD293240F04}" type="pres">
      <dgm:prSet presAssocID="{E2F1224A-C340-234E-A845-50B4D0F8B730}" presName="Name111" presStyleLbl="parChTrans1D3" presStyleIdx="7" presStyleCnt="8"/>
      <dgm:spPr/>
    </dgm:pt>
    <dgm:pt modelId="{C51FBE34-25AC-154B-A298-88310F7751F3}" type="pres">
      <dgm:prSet presAssocID="{9823CE44-2990-A84D-960C-7D500D542EBD}" presName="hierRoot3" presStyleCnt="0">
        <dgm:presLayoutVars>
          <dgm:hierBranch val="init"/>
        </dgm:presLayoutVars>
      </dgm:prSet>
      <dgm:spPr/>
    </dgm:pt>
    <dgm:pt modelId="{1D5675AA-BEA2-394F-BEEA-61073DA5128B}" type="pres">
      <dgm:prSet presAssocID="{9823CE44-2990-A84D-960C-7D500D542EBD}" presName="rootComposite3" presStyleCnt="0"/>
      <dgm:spPr/>
    </dgm:pt>
    <dgm:pt modelId="{0EA2E9E6-7D0D-CE49-8B35-9FC873C0DFBA}" type="pres">
      <dgm:prSet presAssocID="{9823CE44-2990-A84D-960C-7D500D542EBD}" presName="rootText3" presStyleLbl="asst1" presStyleIdx="9" presStyleCnt="10">
        <dgm:presLayoutVars>
          <dgm:chPref val="3"/>
        </dgm:presLayoutVars>
      </dgm:prSet>
      <dgm:spPr/>
    </dgm:pt>
    <dgm:pt modelId="{029FB36A-89C9-EC45-8FEE-6A3116DAD801}" type="pres">
      <dgm:prSet presAssocID="{9823CE44-2990-A84D-960C-7D500D542EBD}" presName="rootConnector3" presStyleLbl="asst1" presStyleIdx="9" presStyleCnt="10"/>
      <dgm:spPr/>
    </dgm:pt>
    <dgm:pt modelId="{5F8B5F8A-3378-7C49-AAEE-36CA8FCCDED2}" type="pres">
      <dgm:prSet presAssocID="{9823CE44-2990-A84D-960C-7D500D542EBD}" presName="hierChild6" presStyleCnt="0"/>
      <dgm:spPr/>
    </dgm:pt>
    <dgm:pt modelId="{74F2BFD3-2991-B345-8838-05EF2F374843}" type="pres">
      <dgm:prSet presAssocID="{9823CE44-2990-A84D-960C-7D500D542EBD}" presName="hierChild7" presStyleCnt="0"/>
      <dgm:spPr/>
    </dgm:pt>
  </dgm:ptLst>
  <dgm:cxnLst>
    <dgm:cxn modelId="{ACF83406-CF11-A446-92E2-E9F50179F278}" srcId="{02E5D37E-1127-444A-8BE0-7ED65C27C337}" destId="{2DAC39F2-19E1-9B41-A2D1-846F99047599}" srcOrd="0" destOrd="0" parTransId="{ABBC1522-4554-054A-9E14-45C19D99D4B3}" sibTransId="{9300008C-0B52-0E4D-B6D7-987E74D75579}"/>
    <dgm:cxn modelId="{EA2E5006-0141-7B43-B250-253EA6E95FF3}" type="presOf" srcId="{6A6B13FA-85AD-1542-A6CC-4DBE83591892}" destId="{0FDC3457-7FD3-684B-A825-4B801F730E8C}" srcOrd="0" destOrd="0" presId="urn:microsoft.com/office/officeart/2005/8/layout/orgChart1"/>
    <dgm:cxn modelId="{9744FB09-5B2C-AD47-B10C-8017A4B4DA38}" type="presOf" srcId="{DFD245AF-7F45-3A47-B80C-166D7DCABE0F}" destId="{919526E2-75A7-6A47-A8D1-D8F1705D629B}" srcOrd="0" destOrd="0" presId="urn:microsoft.com/office/officeart/2005/8/layout/orgChart1"/>
    <dgm:cxn modelId="{C470C30A-3694-BC41-95B1-E315217B30BF}" type="presOf" srcId="{551DD264-A65A-AB47-807F-66FE6AC6BDA6}" destId="{CA1D9960-2C55-B04C-8E85-8AD7204B5576}" srcOrd="0" destOrd="0" presId="urn:microsoft.com/office/officeart/2005/8/layout/orgChart1"/>
    <dgm:cxn modelId="{B57CFF0A-82C3-414A-BC1E-B1DCD87DC421}" type="presOf" srcId="{4F258697-75E5-4C4A-9F30-F7E4CC2C710A}" destId="{2E925F73-EE95-124F-ADE9-97F18E1106DD}" srcOrd="0" destOrd="0" presId="urn:microsoft.com/office/officeart/2005/8/layout/orgChart1"/>
    <dgm:cxn modelId="{877A4D12-3F6F-1A48-95DD-843EA5E63EA6}" type="presOf" srcId="{2DAC39F2-19E1-9B41-A2D1-846F99047599}" destId="{4DA9E266-B559-5542-9589-C0BA76415075}" srcOrd="0" destOrd="0" presId="urn:microsoft.com/office/officeart/2005/8/layout/orgChart1"/>
    <dgm:cxn modelId="{B96C3315-8082-1B4E-92C2-FE27D240D428}" type="presOf" srcId="{5EB96981-352F-D049-B580-C780C9EDB976}" destId="{94ED6F89-2046-804E-B2DD-4316C96BB35D}" srcOrd="0" destOrd="0" presId="urn:microsoft.com/office/officeart/2005/8/layout/orgChart1"/>
    <dgm:cxn modelId="{83F5EA1D-8A9B-1247-98AF-472F3FD5C88F}" type="presOf" srcId="{2B92E256-A6FC-C74F-B199-E02E5ED3650C}" destId="{E2763FE7-97F7-264D-A04E-EE04DD9B2465}" srcOrd="0" destOrd="0" presId="urn:microsoft.com/office/officeart/2005/8/layout/orgChart1"/>
    <dgm:cxn modelId="{8B81252F-868D-0946-B1A9-D8873613E783}" type="presOf" srcId="{02E5D37E-1127-444A-8BE0-7ED65C27C337}" destId="{644770B6-51B9-DB4D-B477-CC32A6A29481}" srcOrd="0" destOrd="0" presId="urn:microsoft.com/office/officeart/2005/8/layout/orgChart1"/>
    <dgm:cxn modelId="{11C69632-FABE-4343-9496-A04DD48E81F4}" type="presOf" srcId="{94CDC82B-AD36-B148-89E3-3E6B97745FE7}" destId="{EE0C1D76-6695-A14A-8B9B-ACC636D0DBA8}" srcOrd="1" destOrd="0" presId="urn:microsoft.com/office/officeart/2005/8/layout/orgChart1"/>
    <dgm:cxn modelId="{D5AD5539-5371-E44A-933E-74AE8F7498DA}" srcId="{DFD245AF-7F45-3A47-B80C-166D7DCABE0F}" destId="{7E5E8970-1276-B743-8DB4-0CBE3C0B1535}" srcOrd="3" destOrd="0" parTransId="{160CCE88-732E-6745-946A-16A36CB5A55F}" sibTransId="{7C3ED363-8F3D-DE4F-AEB0-EB32D4808BE1}"/>
    <dgm:cxn modelId="{988F483D-BC29-F144-B0E5-32EAAD4E52C1}" type="presOf" srcId="{94CDC82B-AD36-B148-89E3-3E6B97745FE7}" destId="{079D2251-682E-7346-9F87-2D2F7C523BF2}" srcOrd="0" destOrd="0" presId="urn:microsoft.com/office/officeart/2005/8/layout/orgChart1"/>
    <dgm:cxn modelId="{74CFDA43-BC1D-C34A-8351-D4D3425BE2DB}" srcId="{DFD245AF-7F45-3A47-B80C-166D7DCABE0F}" destId="{9823CE44-2990-A84D-960C-7D500D542EBD}" srcOrd="4" destOrd="0" parTransId="{E2F1224A-C340-234E-A845-50B4D0F8B730}" sibTransId="{64E48434-9AED-534F-936F-F0205CDA4EFE}"/>
    <dgm:cxn modelId="{54EEE445-6D11-4441-B0A9-8AB08970D54C}" srcId="{4F258697-75E5-4C4A-9F30-F7E4CC2C710A}" destId="{94CDC82B-AD36-B148-89E3-3E6B97745FE7}" srcOrd="1" destOrd="0" parTransId="{804F3E79-8E9E-9244-9F41-282D3896473E}" sibTransId="{7C24090D-FA1A-7440-8D28-39ED40A0E10E}"/>
    <dgm:cxn modelId="{0CE19E46-F7A3-5C43-85E8-CBA9A42F381C}" type="presOf" srcId="{D728D804-F87D-A54B-9A8A-636CF56FC102}" destId="{FB58C1FC-0B07-864C-8E90-B4E74860F623}" srcOrd="1" destOrd="0" presId="urn:microsoft.com/office/officeart/2005/8/layout/orgChart1"/>
    <dgm:cxn modelId="{EE071F4F-0A92-224E-8383-078086429E7E}" type="presOf" srcId="{29A1DBB8-3BD4-A341-BA1A-952A74A577D9}" destId="{29651F88-D1EC-234C-8C5E-6D86AC088C75}" srcOrd="0" destOrd="0" presId="urn:microsoft.com/office/officeart/2005/8/layout/orgChart1"/>
    <dgm:cxn modelId="{00761A59-7704-0041-9F17-C309BCD9D48C}" type="presOf" srcId="{6A6B13FA-85AD-1542-A6CC-4DBE83591892}" destId="{A0A9A2C1-7833-B84D-B95B-5600E5FF79FD}" srcOrd="1" destOrd="0" presId="urn:microsoft.com/office/officeart/2005/8/layout/orgChart1"/>
    <dgm:cxn modelId="{6BCE045C-DF3E-E14A-B377-1475EB4E3CE0}" type="presOf" srcId="{9823CE44-2990-A84D-960C-7D500D542EBD}" destId="{0EA2E9E6-7D0D-CE49-8B35-9FC873C0DFBA}" srcOrd="0" destOrd="0" presId="urn:microsoft.com/office/officeart/2005/8/layout/orgChart1"/>
    <dgm:cxn modelId="{4E01286B-5480-B043-ACB6-41743D65DE28}" srcId="{2DAC39F2-19E1-9B41-A2D1-846F99047599}" destId="{DFD245AF-7F45-3A47-B80C-166D7DCABE0F}" srcOrd="1" destOrd="0" parTransId="{EDBB7AE7-3270-BA43-AD19-36321B43AC08}" sibTransId="{6C24E12A-E503-7240-8358-6684D6DBAFB8}"/>
    <dgm:cxn modelId="{E59D8775-1D51-874F-90FC-5137DCEE2014}" type="presOf" srcId="{7E5E8970-1276-B743-8DB4-0CBE3C0B1535}" destId="{4BD417BF-801B-B745-B107-390EC4B0EEA2}" srcOrd="0" destOrd="0" presId="urn:microsoft.com/office/officeart/2005/8/layout/orgChart1"/>
    <dgm:cxn modelId="{72E7BB7C-1FA3-214B-B564-ECC1EA75585E}" type="presOf" srcId="{7E5E8970-1276-B743-8DB4-0CBE3C0B1535}" destId="{4FDF99E8-537E-6440-8583-B15EA9B5C792}" srcOrd="1" destOrd="0" presId="urn:microsoft.com/office/officeart/2005/8/layout/orgChart1"/>
    <dgm:cxn modelId="{F43BAA7D-1045-B64C-9DAD-B80FF975892F}" type="presOf" srcId="{160CCE88-732E-6745-946A-16A36CB5A55F}" destId="{0F6E056A-6BA3-8043-9C7D-245D6F9F9B8C}" srcOrd="0" destOrd="0" presId="urn:microsoft.com/office/officeart/2005/8/layout/orgChart1"/>
    <dgm:cxn modelId="{34D76A7F-B2F6-CD4A-B898-B846B51B195F}" type="presOf" srcId="{EDBB7AE7-3270-BA43-AD19-36321B43AC08}" destId="{FF9EA9B6-03AF-1B4D-AEF9-8D413710133A}" srcOrd="0" destOrd="0" presId="urn:microsoft.com/office/officeart/2005/8/layout/orgChart1"/>
    <dgm:cxn modelId="{AE75C88B-2658-DB43-80B7-77C1189B01AF}" type="presOf" srcId="{D728D804-F87D-A54B-9A8A-636CF56FC102}" destId="{8424659B-3305-6D44-AC0C-1DF608A08BAA}" srcOrd="0" destOrd="0" presId="urn:microsoft.com/office/officeart/2005/8/layout/orgChart1"/>
    <dgm:cxn modelId="{6762DD91-9D03-8547-A115-1C19169A099F}" type="presOf" srcId="{E2F1224A-C340-234E-A845-50B4D0F8B730}" destId="{9AC7DAF0-FB5D-D343-9D72-4BD293240F04}" srcOrd="0" destOrd="0" presId="urn:microsoft.com/office/officeart/2005/8/layout/orgChart1"/>
    <dgm:cxn modelId="{33461697-8100-C641-8562-B77464D9E283}" srcId="{4F258697-75E5-4C4A-9F30-F7E4CC2C710A}" destId="{6A6B13FA-85AD-1542-A6CC-4DBE83591892}" srcOrd="2" destOrd="0" parTransId="{DB5C1CAD-0986-8A41-93B0-CD295CC66DF1}" sibTransId="{CA94322F-EBDC-AD42-9A0D-A1AC3C5D1FC3}"/>
    <dgm:cxn modelId="{7D955597-B7D6-CA4E-90D7-310D48EC7219}" type="presOf" srcId="{2B92E256-A6FC-C74F-B199-E02E5ED3650C}" destId="{4C456BDE-4335-6741-A5A9-6C84AC4ABF6B}" srcOrd="1" destOrd="0" presId="urn:microsoft.com/office/officeart/2005/8/layout/orgChart1"/>
    <dgm:cxn modelId="{7FB40AA2-809D-3240-9CA1-81203156C7B3}" srcId="{DFD245AF-7F45-3A47-B80C-166D7DCABE0F}" destId="{2B92E256-A6FC-C74F-B199-E02E5ED3650C}" srcOrd="0" destOrd="0" parTransId="{7625EC2E-08C6-3E4F-9F2F-2AE4330D9B5E}" sibTransId="{EF20F6EC-DF64-2944-97A1-7563BD9B205C}"/>
    <dgm:cxn modelId="{1BD2C1A6-5ED4-3841-A664-008715A63446}" type="presOf" srcId="{5EB96981-352F-D049-B580-C780C9EDB976}" destId="{EB497F4C-D0F9-7D44-AFAB-D144765313F1}" srcOrd="1" destOrd="0" presId="urn:microsoft.com/office/officeart/2005/8/layout/orgChart1"/>
    <dgm:cxn modelId="{9B1152AC-C763-0E47-8C87-D0B13B846AC3}" type="presOf" srcId="{7625EC2E-08C6-3E4F-9F2F-2AE4330D9B5E}" destId="{2B1B8E13-7B6C-B04A-BA50-F2B1E17D633A}" srcOrd="0" destOrd="0" presId="urn:microsoft.com/office/officeart/2005/8/layout/orgChart1"/>
    <dgm:cxn modelId="{49EE0EB4-7BDE-7041-B072-05F0F0E324DF}" srcId="{DFD245AF-7F45-3A47-B80C-166D7DCABE0F}" destId="{551DD264-A65A-AB47-807F-66FE6AC6BDA6}" srcOrd="2" destOrd="0" parTransId="{29A1DBB8-3BD4-A341-BA1A-952A74A577D9}" sibTransId="{F719FF9A-3A3C-BB47-8EB9-BE4907A24D61}"/>
    <dgm:cxn modelId="{FFD63BC3-7F64-9340-9A22-F63FB3665FE0}" type="presOf" srcId="{4F258697-75E5-4C4A-9F30-F7E4CC2C710A}" destId="{60544288-4A43-7447-8753-BEC662BBCD30}" srcOrd="1" destOrd="0" presId="urn:microsoft.com/office/officeart/2005/8/layout/orgChart1"/>
    <dgm:cxn modelId="{1CC2B7C4-8E49-754A-88D4-15062D3468CC}" type="presOf" srcId="{A23F1C30-ECA8-1147-952F-0009DDEC6848}" destId="{0898DD64-77D8-274D-923B-AD10D0473ED6}" srcOrd="0" destOrd="0" presId="urn:microsoft.com/office/officeart/2005/8/layout/orgChart1"/>
    <dgm:cxn modelId="{6D1F16C5-FE92-7841-9F04-5F8549F81754}" srcId="{2DAC39F2-19E1-9B41-A2D1-846F99047599}" destId="{4F258697-75E5-4C4A-9F30-F7E4CC2C710A}" srcOrd="0" destOrd="0" parTransId="{1BEE79EA-8917-684B-AE88-943BE060B9C0}" sibTransId="{367D1242-6B0F-9243-9B6B-E336C61E7D5D}"/>
    <dgm:cxn modelId="{AE68B1D1-F0C5-E34B-9DD7-DF86447F0E2F}" type="presOf" srcId="{9823CE44-2990-A84D-960C-7D500D542EBD}" destId="{029FB36A-89C9-EC45-8FEE-6A3116DAD801}" srcOrd="1" destOrd="0" presId="urn:microsoft.com/office/officeart/2005/8/layout/orgChart1"/>
    <dgm:cxn modelId="{55901BD8-A501-994D-AE3C-FCF3A2AF70BE}" type="presOf" srcId="{04E53F96-4751-3345-AC61-B6C6C4B3B049}" destId="{B6755B12-FE08-3F4C-84DD-1405BA4FC19F}" srcOrd="0" destOrd="0" presId="urn:microsoft.com/office/officeart/2005/8/layout/orgChart1"/>
    <dgm:cxn modelId="{8DC392DA-1BBB-4346-AE03-DCC552272B07}" type="presOf" srcId="{551DD264-A65A-AB47-807F-66FE6AC6BDA6}" destId="{FA820F0E-0FFF-A246-BEF5-B465E148A050}" srcOrd="1" destOrd="0" presId="urn:microsoft.com/office/officeart/2005/8/layout/orgChart1"/>
    <dgm:cxn modelId="{37AAC3E2-7405-9C43-8501-F078B6875A23}" srcId="{DFD245AF-7F45-3A47-B80C-166D7DCABE0F}" destId="{5EB96981-352F-D049-B580-C780C9EDB976}" srcOrd="1" destOrd="0" parTransId="{A23F1C30-ECA8-1147-952F-0009DDEC6848}" sibTransId="{2DD0F4DA-DCE9-5C4A-975D-53A6EE45FEF6}"/>
    <dgm:cxn modelId="{FD0638E8-D4EC-394B-8DF4-392C0D80DEC9}" type="presOf" srcId="{DB5C1CAD-0986-8A41-93B0-CD295CC66DF1}" destId="{0D390DDE-77DB-F24F-93F9-F0AF8650D4E3}" srcOrd="0" destOrd="0" presId="urn:microsoft.com/office/officeart/2005/8/layout/orgChart1"/>
    <dgm:cxn modelId="{A3C5F4ED-8616-9D49-B58B-8174C8AAFCDC}" srcId="{4F258697-75E5-4C4A-9F30-F7E4CC2C710A}" destId="{D728D804-F87D-A54B-9A8A-636CF56FC102}" srcOrd="0" destOrd="0" parTransId="{04E53F96-4751-3345-AC61-B6C6C4B3B049}" sibTransId="{1CD28067-4565-4D4B-AC2E-888D16E22113}"/>
    <dgm:cxn modelId="{D93830EE-F624-9647-8E7F-4C77FC1D539A}" type="presOf" srcId="{2DAC39F2-19E1-9B41-A2D1-846F99047599}" destId="{FCF93C78-1E2E-B347-A307-ED370D76FCCD}" srcOrd="1" destOrd="0" presId="urn:microsoft.com/office/officeart/2005/8/layout/orgChart1"/>
    <dgm:cxn modelId="{8EB42EEF-061C-C94A-81BC-3A6EEA22BFF7}" type="presOf" srcId="{1BEE79EA-8917-684B-AE88-943BE060B9C0}" destId="{FF50376A-8E2E-C447-A565-4E702285B79F}" srcOrd="0" destOrd="0" presId="urn:microsoft.com/office/officeart/2005/8/layout/orgChart1"/>
    <dgm:cxn modelId="{DC4A40F2-1919-6943-B7DC-1A56EF177AA9}" type="presOf" srcId="{804F3E79-8E9E-9244-9F41-282D3896473E}" destId="{58B0D0FA-4DFE-6041-907D-CF9E58B3AC65}" srcOrd="0" destOrd="0" presId="urn:microsoft.com/office/officeart/2005/8/layout/orgChart1"/>
    <dgm:cxn modelId="{1DA917F4-A680-3249-878A-A1B0A4BAD0B9}" type="presOf" srcId="{DFD245AF-7F45-3A47-B80C-166D7DCABE0F}" destId="{D2FF762F-48BD-7F46-BE8B-04F667AC374D}" srcOrd="1" destOrd="0" presId="urn:microsoft.com/office/officeart/2005/8/layout/orgChart1"/>
    <dgm:cxn modelId="{B1C643EA-77E7-F94E-882E-B1BBFFE2EE31}" type="presParOf" srcId="{644770B6-51B9-DB4D-B477-CC32A6A29481}" destId="{23EF9D21-F336-EA45-87FE-BA939E227EC6}" srcOrd="0" destOrd="0" presId="urn:microsoft.com/office/officeart/2005/8/layout/orgChart1"/>
    <dgm:cxn modelId="{6F4B7EBC-6C29-F945-95FC-088DA4030899}" type="presParOf" srcId="{23EF9D21-F336-EA45-87FE-BA939E227EC6}" destId="{DCEF7D16-0C36-4A4C-9C21-9521C737B06D}" srcOrd="0" destOrd="0" presId="urn:microsoft.com/office/officeart/2005/8/layout/orgChart1"/>
    <dgm:cxn modelId="{0C4BB669-0044-4442-A4FD-A1351066B6D4}" type="presParOf" srcId="{DCEF7D16-0C36-4A4C-9C21-9521C737B06D}" destId="{4DA9E266-B559-5542-9589-C0BA76415075}" srcOrd="0" destOrd="0" presId="urn:microsoft.com/office/officeart/2005/8/layout/orgChart1"/>
    <dgm:cxn modelId="{235A7AE4-2F8A-CC45-B657-E8BEDAB6756D}" type="presParOf" srcId="{DCEF7D16-0C36-4A4C-9C21-9521C737B06D}" destId="{FCF93C78-1E2E-B347-A307-ED370D76FCCD}" srcOrd="1" destOrd="0" presId="urn:microsoft.com/office/officeart/2005/8/layout/orgChart1"/>
    <dgm:cxn modelId="{B38B7E7D-FB85-264A-B49E-E63260EB95FA}" type="presParOf" srcId="{23EF9D21-F336-EA45-87FE-BA939E227EC6}" destId="{5B5F5D5B-A0EA-8B4F-822B-C8D39DCEA7D1}" srcOrd="1" destOrd="0" presId="urn:microsoft.com/office/officeart/2005/8/layout/orgChart1"/>
    <dgm:cxn modelId="{4371CBCB-42C9-414E-9877-8B4A694F2849}" type="presParOf" srcId="{23EF9D21-F336-EA45-87FE-BA939E227EC6}" destId="{22281CA2-5554-BA47-8407-8CA4708D1805}" srcOrd="2" destOrd="0" presId="urn:microsoft.com/office/officeart/2005/8/layout/orgChart1"/>
    <dgm:cxn modelId="{C2E3D33C-7CB0-5741-B729-53BF5C322165}" type="presParOf" srcId="{22281CA2-5554-BA47-8407-8CA4708D1805}" destId="{FF50376A-8E2E-C447-A565-4E702285B79F}" srcOrd="0" destOrd="0" presId="urn:microsoft.com/office/officeart/2005/8/layout/orgChart1"/>
    <dgm:cxn modelId="{6FB4E7D2-0A14-FF4E-9492-CE2F7A456F76}" type="presParOf" srcId="{22281CA2-5554-BA47-8407-8CA4708D1805}" destId="{9B97E4C3-C785-BD49-8637-E0C2A647C8EC}" srcOrd="1" destOrd="0" presId="urn:microsoft.com/office/officeart/2005/8/layout/orgChart1"/>
    <dgm:cxn modelId="{A18B3AF8-4E6B-634D-BA27-9E0CA53AC09F}" type="presParOf" srcId="{9B97E4C3-C785-BD49-8637-E0C2A647C8EC}" destId="{2DC21B86-EF54-8C46-B195-DDCC66E94E64}" srcOrd="0" destOrd="0" presId="urn:microsoft.com/office/officeart/2005/8/layout/orgChart1"/>
    <dgm:cxn modelId="{7D0DFB6B-96D6-AA44-9807-A9280783884F}" type="presParOf" srcId="{2DC21B86-EF54-8C46-B195-DDCC66E94E64}" destId="{2E925F73-EE95-124F-ADE9-97F18E1106DD}" srcOrd="0" destOrd="0" presId="urn:microsoft.com/office/officeart/2005/8/layout/orgChart1"/>
    <dgm:cxn modelId="{C2DC0299-F0AF-3644-87C7-4B5D47BEB3D6}" type="presParOf" srcId="{2DC21B86-EF54-8C46-B195-DDCC66E94E64}" destId="{60544288-4A43-7447-8753-BEC662BBCD30}" srcOrd="1" destOrd="0" presId="urn:microsoft.com/office/officeart/2005/8/layout/orgChart1"/>
    <dgm:cxn modelId="{EF855EEE-C2F6-614D-91CE-617BD7201B71}" type="presParOf" srcId="{9B97E4C3-C785-BD49-8637-E0C2A647C8EC}" destId="{B0AA126D-648A-274C-862F-ACC2C2581DA5}" srcOrd="1" destOrd="0" presId="urn:microsoft.com/office/officeart/2005/8/layout/orgChart1"/>
    <dgm:cxn modelId="{9E1474C1-FBBC-134B-B610-0AB133D9B9AF}" type="presParOf" srcId="{9B97E4C3-C785-BD49-8637-E0C2A647C8EC}" destId="{0807B02D-6FBD-2642-9216-F656E7A3E380}" srcOrd="2" destOrd="0" presId="urn:microsoft.com/office/officeart/2005/8/layout/orgChart1"/>
    <dgm:cxn modelId="{F77BFACE-E966-B74A-9295-56088088C8B1}" type="presParOf" srcId="{0807B02D-6FBD-2642-9216-F656E7A3E380}" destId="{B6755B12-FE08-3F4C-84DD-1405BA4FC19F}" srcOrd="0" destOrd="0" presId="urn:microsoft.com/office/officeart/2005/8/layout/orgChart1"/>
    <dgm:cxn modelId="{5B6AFE6A-63D5-924A-B427-F28EE0831C33}" type="presParOf" srcId="{0807B02D-6FBD-2642-9216-F656E7A3E380}" destId="{32DAFBFD-F490-D244-807C-C7B230D932BE}" srcOrd="1" destOrd="0" presId="urn:microsoft.com/office/officeart/2005/8/layout/orgChart1"/>
    <dgm:cxn modelId="{296CBF3A-9644-254D-93E2-18493AFEBE38}" type="presParOf" srcId="{32DAFBFD-F490-D244-807C-C7B230D932BE}" destId="{66438E58-30DA-F841-AD99-4981845914EE}" srcOrd="0" destOrd="0" presId="urn:microsoft.com/office/officeart/2005/8/layout/orgChart1"/>
    <dgm:cxn modelId="{DA412FC6-F762-7640-8E44-1A46C5CBACA7}" type="presParOf" srcId="{66438E58-30DA-F841-AD99-4981845914EE}" destId="{8424659B-3305-6D44-AC0C-1DF608A08BAA}" srcOrd="0" destOrd="0" presId="urn:microsoft.com/office/officeart/2005/8/layout/orgChart1"/>
    <dgm:cxn modelId="{C8C4D3F4-AD93-6946-8AD9-4AF51247824E}" type="presParOf" srcId="{66438E58-30DA-F841-AD99-4981845914EE}" destId="{FB58C1FC-0B07-864C-8E90-B4E74860F623}" srcOrd="1" destOrd="0" presId="urn:microsoft.com/office/officeart/2005/8/layout/orgChart1"/>
    <dgm:cxn modelId="{3C4D0446-CAAD-AF45-A2C6-126B034B3141}" type="presParOf" srcId="{32DAFBFD-F490-D244-807C-C7B230D932BE}" destId="{69A78A3E-D675-2A47-B797-DD6DD9AC7FA9}" srcOrd="1" destOrd="0" presId="urn:microsoft.com/office/officeart/2005/8/layout/orgChart1"/>
    <dgm:cxn modelId="{863A55DC-BE06-C548-BF6E-ACC33A51D23A}" type="presParOf" srcId="{32DAFBFD-F490-D244-807C-C7B230D932BE}" destId="{8B3AE799-13B6-3F46-B505-D835D8F2275E}" srcOrd="2" destOrd="0" presId="urn:microsoft.com/office/officeart/2005/8/layout/orgChart1"/>
    <dgm:cxn modelId="{4A8EBD84-B0CE-834A-BEAE-1F955E2C2714}" type="presParOf" srcId="{0807B02D-6FBD-2642-9216-F656E7A3E380}" destId="{58B0D0FA-4DFE-6041-907D-CF9E58B3AC65}" srcOrd="2" destOrd="0" presId="urn:microsoft.com/office/officeart/2005/8/layout/orgChart1"/>
    <dgm:cxn modelId="{6EBC60F1-768D-324F-82C8-1E7384AAF5FF}" type="presParOf" srcId="{0807B02D-6FBD-2642-9216-F656E7A3E380}" destId="{169E7091-FE36-1C4E-A10C-F7026A0026C4}" srcOrd="3" destOrd="0" presId="urn:microsoft.com/office/officeart/2005/8/layout/orgChart1"/>
    <dgm:cxn modelId="{AAE406B7-2B83-F240-BF24-AE7E78FEB9D7}" type="presParOf" srcId="{169E7091-FE36-1C4E-A10C-F7026A0026C4}" destId="{52D3ED43-163E-964B-873D-D761D820937D}" srcOrd="0" destOrd="0" presId="urn:microsoft.com/office/officeart/2005/8/layout/orgChart1"/>
    <dgm:cxn modelId="{0C7E06A4-1759-2040-943F-4301C0FEB4B8}" type="presParOf" srcId="{52D3ED43-163E-964B-873D-D761D820937D}" destId="{079D2251-682E-7346-9F87-2D2F7C523BF2}" srcOrd="0" destOrd="0" presId="urn:microsoft.com/office/officeart/2005/8/layout/orgChart1"/>
    <dgm:cxn modelId="{6E35B5D9-5AB6-1B49-AE84-BFF81E96076F}" type="presParOf" srcId="{52D3ED43-163E-964B-873D-D761D820937D}" destId="{EE0C1D76-6695-A14A-8B9B-ACC636D0DBA8}" srcOrd="1" destOrd="0" presId="urn:microsoft.com/office/officeart/2005/8/layout/orgChart1"/>
    <dgm:cxn modelId="{3F47C919-D242-9B4F-B90C-C8249B1406CE}" type="presParOf" srcId="{169E7091-FE36-1C4E-A10C-F7026A0026C4}" destId="{A4E902DD-5A95-C741-9BDC-838B4294666E}" srcOrd="1" destOrd="0" presId="urn:microsoft.com/office/officeart/2005/8/layout/orgChart1"/>
    <dgm:cxn modelId="{CE4D1941-1670-3E41-B862-4522E73D1DE8}" type="presParOf" srcId="{169E7091-FE36-1C4E-A10C-F7026A0026C4}" destId="{86B096CD-ADCF-CD44-BA42-8D93FBC8B8B4}" srcOrd="2" destOrd="0" presId="urn:microsoft.com/office/officeart/2005/8/layout/orgChart1"/>
    <dgm:cxn modelId="{4249F9D8-429A-C640-90B2-B81AAB6D305E}" type="presParOf" srcId="{0807B02D-6FBD-2642-9216-F656E7A3E380}" destId="{0D390DDE-77DB-F24F-93F9-F0AF8650D4E3}" srcOrd="4" destOrd="0" presId="urn:microsoft.com/office/officeart/2005/8/layout/orgChart1"/>
    <dgm:cxn modelId="{6C5D9876-9374-2A4F-9CB7-05A6F18A093F}" type="presParOf" srcId="{0807B02D-6FBD-2642-9216-F656E7A3E380}" destId="{CFF8787A-ACF7-3848-BF44-EE8290CED045}" srcOrd="5" destOrd="0" presId="urn:microsoft.com/office/officeart/2005/8/layout/orgChart1"/>
    <dgm:cxn modelId="{57FB29D3-C104-F342-819B-0B3B1211981F}" type="presParOf" srcId="{CFF8787A-ACF7-3848-BF44-EE8290CED045}" destId="{C3F642FF-C87B-4C4F-9D08-C906C53DD8C4}" srcOrd="0" destOrd="0" presId="urn:microsoft.com/office/officeart/2005/8/layout/orgChart1"/>
    <dgm:cxn modelId="{5B4B2782-408D-E547-A069-682A8305B5CD}" type="presParOf" srcId="{C3F642FF-C87B-4C4F-9D08-C906C53DD8C4}" destId="{0FDC3457-7FD3-684B-A825-4B801F730E8C}" srcOrd="0" destOrd="0" presId="urn:microsoft.com/office/officeart/2005/8/layout/orgChart1"/>
    <dgm:cxn modelId="{F5BDAA15-853E-EB43-9998-AFC9C7E04A80}" type="presParOf" srcId="{C3F642FF-C87B-4C4F-9D08-C906C53DD8C4}" destId="{A0A9A2C1-7833-B84D-B95B-5600E5FF79FD}" srcOrd="1" destOrd="0" presId="urn:microsoft.com/office/officeart/2005/8/layout/orgChart1"/>
    <dgm:cxn modelId="{6D67E3E3-B6D1-0640-8743-6F1984A4BE7B}" type="presParOf" srcId="{CFF8787A-ACF7-3848-BF44-EE8290CED045}" destId="{A7C26ED5-E3BC-914F-9287-628D474FF3DA}" srcOrd="1" destOrd="0" presId="urn:microsoft.com/office/officeart/2005/8/layout/orgChart1"/>
    <dgm:cxn modelId="{8DF0F2CC-496A-8144-8F03-231A5B104DE3}" type="presParOf" srcId="{CFF8787A-ACF7-3848-BF44-EE8290CED045}" destId="{0B20E847-AB4C-ED44-A323-37C87B95E204}" srcOrd="2" destOrd="0" presId="urn:microsoft.com/office/officeart/2005/8/layout/orgChart1"/>
    <dgm:cxn modelId="{196600EE-6DD4-4045-A84F-AF4776B1691C}" type="presParOf" srcId="{22281CA2-5554-BA47-8407-8CA4708D1805}" destId="{FF9EA9B6-03AF-1B4D-AEF9-8D413710133A}" srcOrd="2" destOrd="0" presId="urn:microsoft.com/office/officeart/2005/8/layout/orgChart1"/>
    <dgm:cxn modelId="{41F4A566-DC58-0E4B-83F1-4349CAE59C14}" type="presParOf" srcId="{22281CA2-5554-BA47-8407-8CA4708D1805}" destId="{90D140DE-F5D7-4841-97CE-4F0516621848}" srcOrd="3" destOrd="0" presId="urn:microsoft.com/office/officeart/2005/8/layout/orgChart1"/>
    <dgm:cxn modelId="{07CC1489-1347-164F-868A-3ACAC0538059}" type="presParOf" srcId="{90D140DE-F5D7-4841-97CE-4F0516621848}" destId="{FF9E47C5-1AA6-F241-B916-CB7F4E1766CD}" srcOrd="0" destOrd="0" presId="urn:microsoft.com/office/officeart/2005/8/layout/orgChart1"/>
    <dgm:cxn modelId="{56724119-9EC7-264C-9A43-4DAAED53C78C}" type="presParOf" srcId="{FF9E47C5-1AA6-F241-B916-CB7F4E1766CD}" destId="{919526E2-75A7-6A47-A8D1-D8F1705D629B}" srcOrd="0" destOrd="0" presId="urn:microsoft.com/office/officeart/2005/8/layout/orgChart1"/>
    <dgm:cxn modelId="{C8470CC7-16BA-504E-8F16-2D7D29B51003}" type="presParOf" srcId="{FF9E47C5-1AA6-F241-B916-CB7F4E1766CD}" destId="{D2FF762F-48BD-7F46-BE8B-04F667AC374D}" srcOrd="1" destOrd="0" presId="urn:microsoft.com/office/officeart/2005/8/layout/orgChart1"/>
    <dgm:cxn modelId="{FC175C35-C9BA-1849-9690-33EBF7D9A866}" type="presParOf" srcId="{90D140DE-F5D7-4841-97CE-4F0516621848}" destId="{76473C7D-A9C4-9849-8479-96B8FDFBD1D7}" srcOrd="1" destOrd="0" presId="urn:microsoft.com/office/officeart/2005/8/layout/orgChart1"/>
    <dgm:cxn modelId="{C0C8D79A-236B-004E-81C1-0800595EDA87}" type="presParOf" srcId="{90D140DE-F5D7-4841-97CE-4F0516621848}" destId="{5863F4AE-6F68-6849-AAD6-45F509826E9A}" srcOrd="2" destOrd="0" presId="urn:microsoft.com/office/officeart/2005/8/layout/orgChart1"/>
    <dgm:cxn modelId="{B0D2C4AB-2F69-E74A-8A7E-520D0311590E}" type="presParOf" srcId="{5863F4AE-6F68-6849-AAD6-45F509826E9A}" destId="{2B1B8E13-7B6C-B04A-BA50-F2B1E17D633A}" srcOrd="0" destOrd="0" presId="urn:microsoft.com/office/officeart/2005/8/layout/orgChart1"/>
    <dgm:cxn modelId="{BC75DBFA-8F75-064D-A0A1-310D8A0E2D9D}" type="presParOf" srcId="{5863F4AE-6F68-6849-AAD6-45F509826E9A}" destId="{30D4DC92-1E50-004E-8BE1-3EA0B9364D56}" srcOrd="1" destOrd="0" presId="urn:microsoft.com/office/officeart/2005/8/layout/orgChart1"/>
    <dgm:cxn modelId="{8AEC7020-AA2C-7E45-B3BD-9581938AE115}" type="presParOf" srcId="{30D4DC92-1E50-004E-8BE1-3EA0B9364D56}" destId="{1C092E99-3A82-0F4F-9EE6-30B15017391A}" srcOrd="0" destOrd="0" presId="urn:microsoft.com/office/officeart/2005/8/layout/orgChart1"/>
    <dgm:cxn modelId="{03C91C94-3328-3644-A9C2-06240A4E0CBC}" type="presParOf" srcId="{1C092E99-3A82-0F4F-9EE6-30B15017391A}" destId="{E2763FE7-97F7-264D-A04E-EE04DD9B2465}" srcOrd="0" destOrd="0" presId="urn:microsoft.com/office/officeart/2005/8/layout/orgChart1"/>
    <dgm:cxn modelId="{4B18A982-BF80-C44A-A0C5-3CE1305E96C1}" type="presParOf" srcId="{1C092E99-3A82-0F4F-9EE6-30B15017391A}" destId="{4C456BDE-4335-6741-A5A9-6C84AC4ABF6B}" srcOrd="1" destOrd="0" presId="urn:microsoft.com/office/officeart/2005/8/layout/orgChart1"/>
    <dgm:cxn modelId="{9B68012A-8746-4549-B633-F5B46BCFB69E}" type="presParOf" srcId="{30D4DC92-1E50-004E-8BE1-3EA0B9364D56}" destId="{2E50E9C0-4D40-BB43-886E-C222FC31BD11}" srcOrd="1" destOrd="0" presId="urn:microsoft.com/office/officeart/2005/8/layout/orgChart1"/>
    <dgm:cxn modelId="{AA279701-CD9F-E24F-8513-DBAF13554CC4}" type="presParOf" srcId="{30D4DC92-1E50-004E-8BE1-3EA0B9364D56}" destId="{ECCF4174-5F32-764C-A25C-FAEAB087CF08}" srcOrd="2" destOrd="0" presId="urn:microsoft.com/office/officeart/2005/8/layout/orgChart1"/>
    <dgm:cxn modelId="{83885182-CE50-5444-B7A3-C2EC73771D56}" type="presParOf" srcId="{5863F4AE-6F68-6849-AAD6-45F509826E9A}" destId="{0898DD64-77D8-274D-923B-AD10D0473ED6}" srcOrd="2" destOrd="0" presId="urn:microsoft.com/office/officeart/2005/8/layout/orgChart1"/>
    <dgm:cxn modelId="{C6155092-DDD0-FD4D-8C89-FB106075E2BF}" type="presParOf" srcId="{5863F4AE-6F68-6849-AAD6-45F509826E9A}" destId="{DBD585BB-DA71-4246-BECC-FA2AE990F311}" srcOrd="3" destOrd="0" presId="urn:microsoft.com/office/officeart/2005/8/layout/orgChart1"/>
    <dgm:cxn modelId="{D5FD8A8C-984F-B348-BA42-CBF8325B7423}" type="presParOf" srcId="{DBD585BB-DA71-4246-BECC-FA2AE990F311}" destId="{DB5350C1-3872-BC49-A099-28A6A299295D}" srcOrd="0" destOrd="0" presId="urn:microsoft.com/office/officeart/2005/8/layout/orgChart1"/>
    <dgm:cxn modelId="{02F321CE-5665-074B-8130-BACF50E6C4EB}" type="presParOf" srcId="{DB5350C1-3872-BC49-A099-28A6A299295D}" destId="{94ED6F89-2046-804E-B2DD-4316C96BB35D}" srcOrd="0" destOrd="0" presId="urn:microsoft.com/office/officeart/2005/8/layout/orgChart1"/>
    <dgm:cxn modelId="{D3280D4B-2EBD-3F4A-ABE3-95D6CF4B4582}" type="presParOf" srcId="{DB5350C1-3872-BC49-A099-28A6A299295D}" destId="{EB497F4C-D0F9-7D44-AFAB-D144765313F1}" srcOrd="1" destOrd="0" presId="urn:microsoft.com/office/officeart/2005/8/layout/orgChart1"/>
    <dgm:cxn modelId="{BF8CA1D5-6443-EB4D-867F-234607562EC9}" type="presParOf" srcId="{DBD585BB-DA71-4246-BECC-FA2AE990F311}" destId="{0D621787-11C8-5A41-B2E2-903CA8749155}" srcOrd="1" destOrd="0" presId="urn:microsoft.com/office/officeart/2005/8/layout/orgChart1"/>
    <dgm:cxn modelId="{38972BA8-D1AD-774E-ADDD-B33212D24A2F}" type="presParOf" srcId="{DBD585BB-DA71-4246-BECC-FA2AE990F311}" destId="{AF93462E-3DD4-484A-8414-025CCE490C30}" srcOrd="2" destOrd="0" presId="urn:microsoft.com/office/officeart/2005/8/layout/orgChart1"/>
    <dgm:cxn modelId="{9A942085-A9F6-274B-BC4D-285557E703A5}" type="presParOf" srcId="{5863F4AE-6F68-6849-AAD6-45F509826E9A}" destId="{29651F88-D1EC-234C-8C5E-6D86AC088C75}" srcOrd="4" destOrd="0" presId="urn:microsoft.com/office/officeart/2005/8/layout/orgChart1"/>
    <dgm:cxn modelId="{4D37F5FD-039F-7646-83CB-59729D7ECE7A}" type="presParOf" srcId="{5863F4AE-6F68-6849-AAD6-45F509826E9A}" destId="{18ECA302-2109-7E43-9BFF-864CC1F33712}" srcOrd="5" destOrd="0" presId="urn:microsoft.com/office/officeart/2005/8/layout/orgChart1"/>
    <dgm:cxn modelId="{4179C029-B42F-1A47-A1D4-7F92FAD74C2A}" type="presParOf" srcId="{18ECA302-2109-7E43-9BFF-864CC1F33712}" destId="{F1A6F8F8-E3B3-FA41-90ED-9EEE4C1032B2}" srcOrd="0" destOrd="0" presId="urn:microsoft.com/office/officeart/2005/8/layout/orgChart1"/>
    <dgm:cxn modelId="{814CF521-A96F-714B-9E5B-4B4DE052C5C2}" type="presParOf" srcId="{F1A6F8F8-E3B3-FA41-90ED-9EEE4C1032B2}" destId="{CA1D9960-2C55-B04C-8E85-8AD7204B5576}" srcOrd="0" destOrd="0" presId="urn:microsoft.com/office/officeart/2005/8/layout/orgChart1"/>
    <dgm:cxn modelId="{DDD7A255-E68A-5345-B47F-C69558E9840A}" type="presParOf" srcId="{F1A6F8F8-E3B3-FA41-90ED-9EEE4C1032B2}" destId="{FA820F0E-0FFF-A246-BEF5-B465E148A050}" srcOrd="1" destOrd="0" presId="urn:microsoft.com/office/officeart/2005/8/layout/orgChart1"/>
    <dgm:cxn modelId="{CF970C6D-FE83-394A-A7F6-6453625E9E80}" type="presParOf" srcId="{18ECA302-2109-7E43-9BFF-864CC1F33712}" destId="{254EB628-1E6C-7546-856F-5AB4275EC2AE}" srcOrd="1" destOrd="0" presId="urn:microsoft.com/office/officeart/2005/8/layout/orgChart1"/>
    <dgm:cxn modelId="{B61D4601-C676-0B43-96F3-1DB9588CE1F8}" type="presParOf" srcId="{18ECA302-2109-7E43-9BFF-864CC1F33712}" destId="{657874E9-9B9B-D94A-B5BB-1F2D90621F37}" srcOrd="2" destOrd="0" presId="urn:microsoft.com/office/officeart/2005/8/layout/orgChart1"/>
    <dgm:cxn modelId="{AE990A18-377E-814B-AD27-9AEF82F121BF}" type="presParOf" srcId="{5863F4AE-6F68-6849-AAD6-45F509826E9A}" destId="{0F6E056A-6BA3-8043-9C7D-245D6F9F9B8C}" srcOrd="6" destOrd="0" presId="urn:microsoft.com/office/officeart/2005/8/layout/orgChart1"/>
    <dgm:cxn modelId="{8CF2DF11-7224-194C-A014-74D23FCF3252}" type="presParOf" srcId="{5863F4AE-6F68-6849-AAD6-45F509826E9A}" destId="{3C0A09A8-2946-6D44-9A2A-36E814FDEF4E}" srcOrd="7" destOrd="0" presId="urn:microsoft.com/office/officeart/2005/8/layout/orgChart1"/>
    <dgm:cxn modelId="{2EAC1D43-A1F3-754D-A3F0-EA2ECC57F5AB}" type="presParOf" srcId="{3C0A09A8-2946-6D44-9A2A-36E814FDEF4E}" destId="{F8DF5A67-D278-DB4B-8A0F-655B6205680B}" srcOrd="0" destOrd="0" presId="urn:microsoft.com/office/officeart/2005/8/layout/orgChart1"/>
    <dgm:cxn modelId="{56114F7E-9A44-FD4B-A5AF-86D035053151}" type="presParOf" srcId="{F8DF5A67-D278-DB4B-8A0F-655B6205680B}" destId="{4BD417BF-801B-B745-B107-390EC4B0EEA2}" srcOrd="0" destOrd="0" presId="urn:microsoft.com/office/officeart/2005/8/layout/orgChart1"/>
    <dgm:cxn modelId="{EC7C9A86-D561-F843-BA32-6E363501B947}" type="presParOf" srcId="{F8DF5A67-D278-DB4B-8A0F-655B6205680B}" destId="{4FDF99E8-537E-6440-8583-B15EA9B5C792}" srcOrd="1" destOrd="0" presId="urn:microsoft.com/office/officeart/2005/8/layout/orgChart1"/>
    <dgm:cxn modelId="{655E301E-4653-D344-8820-946C9C5569AD}" type="presParOf" srcId="{3C0A09A8-2946-6D44-9A2A-36E814FDEF4E}" destId="{AA72D187-BBA3-5C44-A959-66422D2602A1}" srcOrd="1" destOrd="0" presId="urn:microsoft.com/office/officeart/2005/8/layout/orgChart1"/>
    <dgm:cxn modelId="{963BD9FC-1C94-CF40-9BA0-ED257C73C92F}" type="presParOf" srcId="{3C0A09A8-2946-6D44-9A2A-36E814FDEF4E}" destId="{A587E651-0D1E-BA46-BFA9-0A57466599B6}" srcOrd="2" destOrd="0" presId="urn:microsoft.com/office/officeart/2005/8/layout/orgChart1"/>
    <dgm:cxn modelId="{32DF345B-5E57-734E-BC65-2CDD4718092A}" type="presParOf" srcId="{5863F4AE-6F68-6849-AAD6-45F509826E9A}" destId="{9AC7DAF0-FB5D-D343-9D72-4BD293240F04}" srcOrd="8" destOrd="0" presId="urn:microsoft.com/office/officeart/2005/8/layout/orgChart1"/>
    <dgm:cxn modelId="{0FD896C7-6515-4A40-939F-07FD1BC1338F}" type="presParOf" srcId="{5863F4AE-6F68-6849-AAD6-45F509826E9A}" destId="{C51FBE34-25AC-154B-A298-88310F7751F3}" srcOrd="9" destOrd="0" presId="urn:microsoft.com/office/officeart/2005/8/layout/orgChart1"/>
    <dgm:cxn modelId="{FA6C552D-AF58-3646-8D64-D5D44A18155F}" type="presParOf" srcId="{C51FBE34-25AC-154B-A298-88310F7751F3}" destId="{1D5675AA-BEA2-394F-BEEA-61073DA5128B}" srcOrd="0" destOrd="0" presId="urn:microsoft.com/office/officeart/2005/8/layout/orgChart1"/>
    <dgm:cxn modelId="{EB6E2806-AA3D-5C47-9039-E5DD83A29A9A}" type="presParOf" srcId="{1D5675AA-BEA2-394F-BEEA-61073DA5128B}" destId="{0EA2E9E6-7D0D-CE49-8B35-9FC873C0DFBA}" srcOrd="0" destOrd="0" presId="urn:microsoft.com/office/officeart/2005/8/layout/orgChart1"/>
    <dgm:cxn modelId="{6474931F-0855-DB4D-9609-BC0340C272A7}" type="presParOf" srcId="{1D5675AA-BEA2-394F-BEEA-61073DA5128B}" destId="{029FB36A-89C9-EC45-8FEE-6A3116DAD801}" srcOrd="1" destOrd="0" presId="urn:microsoft.com/office/officeart/2005/8/layout/orgChart1"/>
    <dgm:cxn modelId="{E6CBEA51-AA5E-2E4F-9BEB-4AF09B5F8FE4}" type="presParOf" srcId="{C51FBE34-25AC-154B-A298-88310F7751F3}" destId="{5F8B5F8A-3378-7C49-AAEE-36CA8FCCDED2}" srcOrd="1" destOrd="0" presId="urn:microsoft.com/office/officeart/2005/8/layout/orgChart1"/>
    <dgm:cxn modelId="{AF55AE68-CFDE-244D-B93A-93C77C418EFE}" type="presParOf" srcId="{C51FBE34-25AC-154B-A298-88310F7751F3}" destId="{74F2BFD3-2991-B345-8838-05EF2F37484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1FA280E2-A662-4F44-90DE-AEB67593CE63}" type="doc">
      <dgm:prSet loTypeId="urn:microsoft.com/office/officeart/2005/8/layout/orgChar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63BB0C-1312-B241-A157-F20F976DE015}">
      <dgm:prSet phldrT="[Text]"/>
      <dgm:spPr/>
      <dgm:t>
        <a:bodyPr/>
        <a:lstStyle/>
        <a:p>
          <a:r>
            <a:rPr lang="en-US" dirty="0"/>
            <a:t>Absorbed Dose</a:t>
          </a:r>
        </a:p>
      </dgm:t>
    </dgm:pt>
    <dgm:pt modelId="{40B46D5D-C3AA-D842-9D54-D3E6349BE2DF}" type="parTrans" cxnId="{0EED7DDF-6041-D040-9FD2-CB91D799EF6D}">
      <dgm:prSet/>
      <dgm:spPr/>
      <dgm:t>
        <a:bodyPr/>
        <a:lstStyle/>
        <a:p>
          <a:endParaRPr lang="en-US"/>
        </a:p>
      </dgm:t>
    </dgm:pt>
    <dgm:pt modelId="{46EC7B86-A62A-F242-8DC3-7EDF07236ABF}" type="sibTrans" cxnId="{0EED7DDF-6041-D040-9FD2-CB91D799EF6D}">
      <dgm:prSet/>
      <dgm:spPr/>
      <dgm:t>
        <a:bodyPr/>
        <a:lstStyle/>
        <a:p>
          <a:endParaRPr lang="en-US"/>
        </a:p>
      </dgm:t>
    </dgm:pt>
    <dgm:pt modelId="{10B9C801-A44C-E048-BDEA-0ECFE5C56240}">
      <dgm:prSet phldrT="[Text]"/>
      <dgm:spPr/>
      <dgm:t>
        <a:bodyPr/>
        <a:lstStyle/>
        <a:p>
          <a:r>
            <a:rPr lang="en-US" dirty="0"/>
            <a:t>Effective Dose</a:t>
          </a:r>
        </a:p>
      </dgm:t>
    </dgm:pt>
    <dgm:pt modelId="{B08D9DFC-5290-9845-9B15-6C823452F10C}" type="parTrans" cxnId="{52293265-7276-B04F-B527-68E2BD596997}">
      <dgm:prSet/>
      <dgm:spPr/>
      <dgm:t>
        <a:bodyPr/>
        <a:lstStyle/>
        <a:p>
          <a:endParaRPr lang="en-US"/>
        </a:p>
      </dgm:t>
    </dgm:pt>
    <dgm:pt modelId="{DEB3AC59-63B4-874A-BFDC-83EEB2128DF5}" type="sibTrans" cxnId="{52293265-7276-B04F-B527-68E2BD596997}">
      <dgm:prSet/>
      <dgm:spPr/>
      <dgm:t>
        <a:bodyPr/>
        <a:lstStyle/>
        <a:p>
          <a:endParaRPr lang="en-US"/>
        </a:p>
      </dgm:t>
    </dgm:pt>
    <dgm:pt modelId="{155145C2-92EB-384B-A24C-C8485F8726DD}">
      <dgm:prSet phldrT="[Text]"/>
      <dgm:spPr/>
      <dgm:t>
        <a:bodyPr/>
        <a:lstStyle/>
        <a:p>
          <a:r>
            <a:rPr lang="en-US" dirty="0"/>
            <a:t>W</a:t>
          </a:r>
          <a:r>
            <a:rPr lang="en-US" baseline="-25000" dirty="0"/>
            <a:t>R</a:t>
          </a:r>
          <a:r>
            <a:rPr lang="en-US" dirty="0"/>
            <a:t> + W</a:t>
          </a:r>
          <a:r>
            <a:rPr lang="en-US" baseline="-25000" dirty="0"/>
            <a:t>T</a:t>
          </a:r>
        </a:p>
      </dgm:t>
    </dgm:pt>
    <dgm:pt modelId="{DE5FAD80-BC2E-2B4B-869E-9ADFD75DBFAF}" type="parTrans" cxnId="{9DE5CD77-DB3A-F64C-951B-AFA4E273524A}">
      <dgm:prSet/>
      <dgm:spPr/>
      <dgm:t>
        <a:bodyPr/>
        <a:lstStyle/>
        <a:p>
          <a:endParaRPr lang="en-US" dirty="0"/>
        </a:p>
      </dgm:t>
    </dgm:pt>
    <dgm:pt modelId="{667BEC8D-EB5F-EC44-AEE3-9068BC2878ED}" type="sibTrans" cxnId="{9DE5CD77-DB3A-F64C-951B-AFA4E273524A}">
      <dgm:prSet/>
      <dgm:spPr/>
      <dgm:t>
        <a:bodyPr/>
        <a:lstStyle/>
        <a:p>
          <a:endParaRPr lang="en-US"/>
        </a:p>
      </dgm:t>
    </dgm:pt>
    <dgm:pt modelId="{305DE4EC-3262-BB48-B66F-B284CC44CFA4}">
      <dgm:prSet phldrT="[Text]"/>
      <dgm:spPr/>
      <dgm:t>
        <a:bodyPr/>
        <a:lstStyle/>
        <a:p>
          <a:r>
            <a:rPr lang="en-US" dirty="0"/>
            <a:t>Gray</a:t>
          </a:r>
        </a:p>
      </dgm:t>
    </dgm:pt>
    <dgm:pt modelId="{C83AF39B-1CD1-634E-A17C-EFB309CC9D9B}" type="parTrans" cxnId="{217066B2-6DB9-834C-9058-533282E1A92A}">
      <dgm:prSet/>
      <dgm:spPr/>
      <dgm:t>
        <a:bodyPr/>
        <a:lstStyle/>
        <a:p>
          <a:endParaRPr lang="en-US" dirty="0"/>
        </a:p>
      </dgm:t>
    </dgm:pt>
    <dgm:pt modelId="{543DEFA0-6F1C-7F40-B2A8-D55E64933F19}" type="sibTrans" cxnId="{217066B2-6DB9-834C-9058-533282E1A92A}">
      <dgm:prSet/>
      <dgm:spPr/>
      <dgm:t>
        <a:bodyPr/>
        <a:lstStyle/>
        <a:p>
          <a:endParaRPr lang="en-US"/>
        </a:p>
      </dgm:t>
    </dgm:pt>
    <dgm:pt modelId="{FEEA7E60-2E02-2241-8730-7F2F95BC60BF}">
      <dgm:prSet phldrT="[Text]"/>
      <dgm:spPr/>
      <dgm:t>
        <a:bodyPr/>
        <a:lstStyle/>
        <a:p>
          <a:r>
            <a:rPr lang="en-US" dirty="0"/>
            <a:t>J/Kg</a:t>
          </a:r>
        </a:p>
      </dgm:t>
    </dgm:pt>
    <dgm:pt modelId="{EFC6ABBC-34CB-274E-94AB-3C34D2F95C60}" type="parTrans" cxnId="{2BB04242-4A12-D94C-896C-1C51D8DB3E6A}">
      <dgm:prSet/>
      <dgm:spPr/>
      <dgm:t>
        <a:bodyPr/>
        <a:lstStyle/>
        <a:p>
          <a:endParaRPr lang="en-US" dirty="0"/>
        </a:p>
      </dgm:t>
    </dgm:pt>
    <dgm:pt modelId="{A2804732-4F40-5449-9986-17DEE9ED14AB}" type="sibTrans" cxnId="{2BB04242-4A12-D94C-896C-1C51D8DB3E6A}">
      <dgm:prSet/>
      <dgm:spPr/>
      <dgm:t>
        <a:bodyPr/>
        <a:lstStyle/>
        <a:p>
          <a:endParaRPr lang="en-US"/>
        </a:p>
      </dgm:t>
    </dgm:pt>
    <dgm:pt modelId="{6196C549-F378-3E4F-AEE9-8F1DBBFAF4EE}">
      <dgm:prSet phldrT="[Text]"/>
      <dgm:spPr/>
      <dgm:t>
        <a:bodyPr/>
        <a:lstStyle/>
        <a:p>
          <a:r>
            <a:rPr lang="en-US" dirty="0"/>
            <a:t>Dose Equivalent</a:t>
          </a:r>
        </a:p>
      </dgm:t>
    </dgm:pt>
    <dgm:pt modelId="{F0AC24C2-DFE6-0D41-A064-E4D6B51BD740}" type="parTrans" cxnId="{475B5D86-082D-FA40-8B6C-9AFEE6D6BBDE}">
      <dgm:prSet/>
      <dgm:spPr/>
      <dgm:t>
        <a:bodyPr/>
        <a:lstStyle/>
        <a:p>
          <a:endParaRPr lang="en-US"/>
        </a:p>
      </dgm:t>
    </dgm:pt>
    <dgm:pt modelId="{99010A35-7BF7-EA4F-B805-7F41F1D06F42}" type="sibTrans" cxnId="{475B5D86-082D-FA40-8B6C-9AFEE6D6BBDE}">
      <dgm:prSet/>
      <dgm:spPr/>
      <dgm:t>
        <a:bodyPr/>
        <a:lstStyle/>
        <a:p>
          <a:endParaRPr lang="en-US"/>
        </a:p>
      </dgm:t>
    </dgm:pt>
    <dgm:pt modelId="{18F2BEEC-EB8D-5F48-8E63-60581B49A069}">
      <dgm:prSet phldrT="[Text]"/>
      <dgm:spPr/>
      <dgm:t>
        <a:bodyPr/>
        <a:lstStyle/>
        <a:p>
          <a:r>
            <a:rPr lang="en-US" dirty="0"/>
            <a:t>Sievert</a:t>
          </a:r>
        </a:p>
      </dgm:t>
    </dgm:pt>
    <dgm:pt modelId="{535C2C67-0600-9F47-8988-2F7575EEBCA4}" type="parTrans" cxnId="{B01E2C23-CF2A-994F-9E26-6F7B07CBDE66}">
      <dgm:prSet/>
      <dgm:spPr/>
      <dgm:t>
        <a:bodyPr/>
        <a:lstStyle/>
        <a:p>
          <a:endParaRPr lang="en-US" dirty="0"/>
        </a:p>
      </dgm:t>
    </dgm:pt>
    <dgm:pt modelId="{F14347BB-05ED-0F4D-8B9E-2F190E226368}" type="sibTrans" cxnId="{B01E2C23-CF2A-994F-9E26-6F7B07CBDE66}">
      <dgm:prSet/>
      <dgm:spPr/>
      <dgm:t>
        <a:bodyPr/>
        <a:lstStyle/>
        <a:p>
          <a:endParaRPr lang="en-US"/>
        </a:p>
      </dgm:t>
    </dgm:pt>
    <dgm:pt modelId="{6BFCFEB2-77F5-E64D-A2E1-D178567DE0A1}" type="pres">
      <dgm:prSet presAssocID="{1FA280E2-A662-4F44-90DE-AEB67593CE6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303215C-B9CE-284D-9E0F-A2A947331C3A}" type="pres">
      <dgm:prSet presAssocID="{E763BB0C-1312-B241-A157-F20F976DE015}" presName="hierRoot1" presStyleCnt="0">
        <dgm:presLayoutVars>
          <dgm:hierBranch val="init"/>
        </dgm:presLayoutVars>
      </dgm:prSet>
      <dgm:spPr/>
    </dgm:pt>
    <dgm:pt modelId="{7684DDF9-08D9-3F49-856C-22DB451F41ED}" type="pres">
      <dgm:prSet presAssocID="{E763BB0C-1312-B241-A157-F20F976DE015}" presName="rootComposite1" presStyleCnt="0"/>
      <dgm:spPr/>
    </dgm:pt>
    <dgm:pt modelId="{9F8A1066-9266-A14E-8F74-A52AA0A81407}" type="pres">
      <dgm:prSet presAssocID="{E763BB0C-1312-B241-A157-F20F976DE015}" presName="rootText1" presStyleLbl="node0" presStyleIdx="0" presStyleCnt="3">
        <dgm:presLayoutVars>
          <dgm:chPref val="3"/>
        </dgm:presLayoutVars>
      </dgm:prSet>
      <dgm:spPr/>
    </dgm:pt>
    <dgm:pt modelId="{02EA3D30-F8EB-8F4B-BD43-723CDF5732FD}" type="pres">
      <dgm:prSet presAssocID="{E763BB0C-1312-B241-A157-F20F976DE015}" presName="rootConnector1" presStyleLbl="node1" presStyleIdx="0" presStyleCnt="0"/>
      <dgm:spPr/>
    </dgm:pt>
    <dgm:pt modelId="{E3AACEB1-030B-9E44-82BD-D803364A630E}" type="pres">
      <dgm:prSet presAssocID="{E763BB0C-1312-B241-A157-F20F976DE015}" presName="hierChild2" presStyleCnt="0"/>
      <dgm:spPr/>
    </dgm:pt>
    <dgm:pt modelId="{ACE1C932-F583-9A47-918F-9E12221AD66A}" type="pres">
      <dgm:prSet presAssocID="{C83AF39B-1CD1-634E-A17C-EFB309CC9D9B}" presName="Name37" presStyleLbl="parChTrans1D2" presStyleIdx="0" presStyleCnt="4"/>
      <dgm:spPr/>
    </dgm:pt>
    <dgm:pt modelId="{13DD743D-963C-D445-AEB2-035B800016AE}" type="pres">
      <dgm:prSet presAssocID="{305DE4EC-3262-BB48-B66F-B284CC44CFA4}" presName="hierRoot2" presStyleCnt="0">
        <dgm:presLayoutVars>
          <dgm:hierBranch val="init"/>
        </dgm:presLayoutVars>
      </dgm:prSet>
      <dgm:spPr/>
    </dgm:pt>
    <dgm:pt modelId="{7B7A21D3-DB11-8F4C-85E0-BAE65BCD6C2B}" type="pres">
      <dgm:prSet presAssocID="{305DE4EC-3262-BB48-B66F-B284CC44CFA4}" presName="rootComposite" presStyleCnt="0"/>
      <dgm:spPr/>
    </dgm:pt>
    <dgm:pt modelId="{805B0086-9ECE-1C42-9719-0723BA35AB3B}" type="pres">
      <dgm:prSet presAssocID="{305DE4EC-3262-BB48-B66F-B284CC44CFA4}" presName="rootText" presStyleLbl="node2" presStyleIdx="0" presStyleCnt="4">
        <dgm:presLayoutVars>
          <dgm:chPref val="3"/>
        </dgm:presLayoutVars>
      </dgm:prSet>
      <dgm:spPr/>
    </dgm:pt>
    <dgm:pt modelId="{6B88F283-901C-4C40-A216-B19011C1BCE6}" type="pres">
      <dgm:prSet presAssocID="{305DE4EC-3262-BB48-B66F-B284CC44CFA4}" presName="rootConnector" presStyleLbl="node2" presStyleIdx="0" presStyleCnt="4"/>
      <dgm:spPr/>
    </dgm:pt>
    <dgm:pt modelId="{4F7FC63E-3027-BC43-8EB8-EFE8001379B6}" type="pres">
      <dgm:prSet presAssocID="{305DE4EC-3262-BB48-B66F-B284CC44CFA4}" presName="hierChild4" presStyleCnt="0"/>
      <dgm:spPr/>
    </dgm:pt>
    <dgm:pt modelId="{BAE6D539-65FB-9842-AECF-6A3082F9AAED}" type="pres">
      <dgm:prSet presAssocID="{305DE4EC-3262-BB48-B66F-B284CC44CFA4}" presName="hierChild5" presStyleCnt="0"/>
      <dgm:spPr/>
    </dgm:pt>
    <dgm:pt modelId="{C6988F52-4299-F740-A261-87AB20F3EEC7}" type="pres">
      <dgm:prSet presAssocID="{EFC6ABBC-34CB-274E-94AB-3C34D2F95C60}" presName="Name37" presStyleLbl="parChTrans1D2" presStyleIdx="1" presStyleCnt="4"/>
      <dgm:spPr/>
    </dgm:pt>
    <dgm:pt modelId="{8789E0DD-ABE0-3E41-92F0-F82ADDAE587E}" type="pres">
      <dgm:prSet presAssocID="{FEEA7E60-2E02-2241-8730-7F2F95BC60BF}" presName="hierRoot2" presStyleCnt="0">
        <dgm:presLayoutVars>
          <dgm:hierBranch val="init"/>
        </dgm:presLayoutVars>
      </dgm:prSet>
      <dgm:spPr/>
    </dgm:pt>
    <dgm:pt modelId="{275C88ED-38C9-6947-92D2-1184849FC665}" type="pres">
      <dgm:prSet presAssocID="{FEEA7E60-2E02-2241-8730-7F2F95BC60BF}" presName="rootComposite" presStyleCnt="0"/>
      <dgm:spPr/>
    </dgm:pt>
    <dgm:pt modelId="{4D41B0E5-1311-D941-AB19-D9F9C59CDB18}" type="pres">
      <dgm:prSet presAssocID="{FEEA7E60-2E02-2241-8730-7F2F95BC60BF}" presName="rootText" presStyleLbl="node2" presStyleIdx="1" presStyleCnt="4">
        <dgm:presLayoutVars>
          <dgm:chPref val="3"/>
        </dgm:presLayoutVars>
      </dgm:prSet>
      <dgm:spPr/>
    </dgm:pt>
    <dgm:pt modelId="{3F76756C-3AF4-7C49-963B-843F64D14CD5}" type="pres">
      <dgm:prSet presAssocID="{FEEA7E60-2E02-2241-8730-7F2F95BC60BF}" presName="rootConnector" presStyleLbl="node2" presStyleIdx="1" presStyleCnt="4"/>
      <dgm:spPr/>
    </dgm:pt>
    <dgm:pt modelId="{0A8A8EDD-D532-9B4E-94EC-B5FB5E01EB86}" type="pres">
      <dgm:prSet presAssocID="{FEEA7E60-2E02-2241-8730-7F2F95BC60BF}" presName="hierChild4" presStyleCnt="0"/>
      <dgm:spPr/>
    </dgm:pt>
    <dgm:pt modelId="{F985C48F-261D-4D4B-9736-0F6A066DFCB4}" type="pres">
      <dgm:prSet presAssocID="{FEEA7E60-2E02-2241-8730-7F2F95BC60BF}" presName="hierChild5" presStyleCnt="0"/>
      <dgm:spPr/>
    </dgm:pt>
    <dgm:pt modelId="{2372A39E-5A90-6044-AAB4-C68D1CB40D57}" type="pres">
      <dgm:prSet presAssocID="{E763BB0C-1312-B241-A157-F20F976DE015}" presName="hierChild3" presStyleCnt="0"/>
      <dgm:spPr/>
    </dgm:pt>
    <dgm:pt modelId="{CDCEE5EB-4F19-414D-AE12-9D5E9DBD809E}" type="pres">
      <dgm:prSet presAssocID="{6196C549-F378-3E4F-AEE9-8F1DBBFAF4EE}" presName="hierRoot1" presStyleCnt="0">
        <dgm:presLayoutVars>
          <dgm:hierBranch val="init"/>
        </dgm:presLayoutVars>
      </dgm:prSet>
      <dgm:spPr/>
    </dgm:pt>
    <dgm:pt modelId="{B6EC469E-961A-844C-900D-6F2AEDAF9038}" type="pres">
      <dgm:prSet presAssocID="{6196C549-F378-3E4F-AEE9-8F1DBBFAF4EE}" presName="rootComposite1" presStyleCnt="0"/>
      <dgm:spPr/>
    </dgm:pt>
    <dgm:pt modelId="{48EAC646-E508-D044-A7D0-405AAB831DA8}" type="pres">
      <dgm:prSet presAssocID="{6196C549-F378-3E4F-AEE9-8F1DBBFAF4EE}" presName="rootText1" presStyleLbl="node0" presStyleIdx="1" presStyleCnt="3">
        <dgm:presLayoutVars>
          <dgm:chPref val="3"/>
        </dgm:presLayoutVars>
      </dgm:prSet>
      <dgm:spPr/>
    </dgm:pt>
    <dgm:pt modelId="{2029E05A-0C75-5D4E-9AE1-2541A115A577}" type="pres">
      <dgm:prSet presAssocID="{6196C549-F378-3E4F-AEE9-8F1DBBFAF4EE}" presName="rootConnector1" presStyleLbl="node1" presStyleIdx="0" presStyleCnt="0"/>
      <dgm:spPr/>
    </dgm:pt>
    <dgm:pt modelId="{DC7A9860-0460-3C41-8473-B4B7A50C9ED2}" type="pres">
      <dgm:prSet presAssocID="{6196C549-F378-3E4F-AEE9-8F1DBBFAF4EE}" presName="hierChild2" presStyleCnt="0"/>
      <dgm:spPr/>
    </dgm:pt>
    <dgm:pt modelId="{E0988525-A267-6D42-BC66-AB13742EAE28}" type="pres">
      <dgm:prSet presAssocID="{535C2C67-0600-9F47-8988-2F7575EEBCA4}" presName="Name37" presStyleLbl="parChTrans1D2" presStyleIdx="2" presStyleCnt="4"/>
      <dgm:spPr/>
    </dgm:pt>
    <dgm:pt modelId="{9BF21591-4E21-AF4C-A8C6-88FA43DDED4E}" type="pres">
      <dgm:prSet presAssocID="{18F2BEEC-EB8D-5F48-8E63-60581B49A069}" presName="hierRoot2" presStyleCnt="0">
        <dgm:presLayoutVars>
          <dgm:hierBranch val="init"/>
        </dgm:presLayoutVars>
      </dgm:prSet>
      <dgm:spPr/>
    </dgm:pt>
    <dgm:pt modelId="{AEE77BD1-920F-6641-B70D-932F66C315A3}" type="pres">
      <dgm:prSet presAssocID="{18F2BEEC-EB8D-5F48-8E63-60581B49A069}" presName="rootComposite" presStyleCnt="0"/>
      <dgm:spPr/>
    </dgm:pt>
    <dgm:pt modelId="{1BE798E2-AAA6-7D45-8888-75C72AA98698}" type="pres">
      <dgm:prSet presAssocID="{18F2BEEC-EB8D-5F48-8E63-60581B49A069}" presName="rootText" presStyleLbl="node2" presStyleIdx="2" presStyleCnt="4">
        <dgm:presLayoutVars>
          <dgm:chPref val="3"/>
        </dgm:presLayoutVars>
      </dgm:prSet>
      <dgm:spPr/>
    </dgm:pt>
    <dgm:pt modelId="{AF694048-4F3F-F64A-A9B3-12B2C6F331DA}" type="pres">
      <dgm:prSet presAssocID="{18F2BEEC-EB8D-5F48-8E63-60581B49A069}" presName="rootConnector" presStyleLbl="node2" presStyleIdx="2" presStyleCnt="4"/>
      <dgm:spPr/>
    </dgm:pt>
    <dgm:pt modelId="{677C067A-700C-1441-919E-BE654C8EE48D}" type="pres">
      <dgm:prSet presAssocID="{18F2BEEC-EB8D-5F48-8E63-60581B49A069}" presName="hierChild4" presStyleCnt="0"/>
      <dgm:spPr/>
    </dgm:pt>
    <dgm:pt modelId="{A19F0FA8-8431-1F44-AD06-AE5B26B9798C}" type="pres">
      <dgm:prSet presAssocID="{18F2BEEC-EB8D-5F48-8E63-60581B49A069}" presName="hierChild5" presStyleCnt="0"/>
      <dgm:spPr/>
    </dgm:pt>
    <dgm:pt modelId="{49872CE3-2A7F-A44E-B105-44609122D8E6}" type="pres">
      <dgm:prSet presAssocID="{6196C549-F378-3E4F-AEE9-8F1DBBFAF4EE}" presName="hierChild3" presStyleCnt="0"/>
      <dgm:spPr/>
    </dgm:pt>
    <dgm:pt modelId="{D788B8A1-ADE7-354B-9085-2B381C9DEF42}" type="pres">
      <dgm:prSet presAssocID="{10B9C801-A44C-E048-BDEA-0ECFE5C56240}" presName="hierRoot1" presStyleCnt="0">
        <dgm:presLayoutVars>
          <dgm:hierBranch val="init"/>
        </dgm:presLayoutVars>
      </dgm:prSet>
      <dgm:spPr/>
    </dgm:pt>
    <dgm:pt modelId="{9289F3E5-F71A-C149-8A4A-5CBCABC15107}" type="pres">
      <dgm:prSet presAssocID="{10B9C801-A44C-E048-BDEA-0ECFE5C56240}" presName="rootComposite1" presStyleCnt="0"/>
      <dgm:spPr/>
    </dgm:pt>
    <dgm:pt modelId="{8F053A78-E602-4740-AE13-6541C49372DC}" type="pres">
      <dgm:prSet presAssocID="{10B9C801-A44C-E048-BDEA-0ECFE5C56240}" presName="rootText1" presStyleLbl="node0" presStyleIdx="2" presStyleCnt="3">
        <dgm:presLayoutVars>
          <dgm:chPref val="3"/>
        </dgm:presLayoutVars>
      </dgm:prSet>
      <dgm:spPr/>
    </dgm:pt>
    <dgm:pt modelId="{D3E865C3-7480-464D-99E9-95A1F5A948D6}" type="pres">
      <dgm:prSet presAssocID="{10B9C801-A44C-E048-BDEA-0ECFE5C56240}" presName="rootConnector1" presStyleLbl="node1" presStyleIdx="0" presStyleCnt="0"/>
      <dgm:spPr/>
    </dgm:pt>
    <dgm:pt modelId="{EAE8119F-BF49-2D44-8ECE-0810141E60C5}" type="pres">
      <dgm:prSet presAssocID="{10B9C801-A44C-E048-BDEA-0ECFE5C56240}" presName="hierChild2" presStyleCnt="0"/>
      <dgm:spPr/>
    </dgm:pt>
    <dgm:pt modelId="{F9604C54-6E07-3841-9868-D7EB871C00F4}" type="pres">
      <dgm:prSet presAssocID="{DE5FAD80-BC2E-2B4B-869E-9ADFD75DBFAF}" presName="Name37" presStyleLbl="parChTrans1D2" presStyleIdx="3" presStyleCnt="4"/>
      <dgm:spPr/>
    </dgm:pt>
    <dgm:pt modelId="{854AF4D6-6466-FA44-8A39-E818A12CD556}" type="pres">
      <dgm:prSet presAssocID="{155145C2-92EB-384B-A24C-C8485F8726DD}" presName="hierRoot2" presStyleCnt="0">
        <dgm:presLayoutVars>
          <dgm:hierBranch val="init"/>
        </dgm:presLayoutVars>
      </dgm:prSet>
      <dgm:spPr/>
    </dgm:pt>
    <dgm:pt modelId="{E374A2CD-DB43-4240-94ED-6AC618528C58}" type="pres">
      <dgm:prSet presAssocID="{155145C2-92EB-384B-A24C-C8485F8726DD}" presName="rootComposite" presStyleCnt="0"/>
      <dgm:spPr/>
    </dgm:pt>
    <dgm:pt modelId="{7FD2F58B-C5D1-334F-AFAB-693F01E40927}" type="pres">
      <dgm:prSet presAssocID="{155145C2-92EB-384B-A24C-C8485F8726DD}" presName="rootText" presStyleLbl="node2" presStyleIdx="3" presStyleCnt="4">
        <dgm:presLayoutVars>
          <dgm:chPref val="3"/>
        </dgm:presLayoutVars>
      </dgm:prSet>
      <dgm:spPr/>
    </dgm:pt>
    <dgm:pt modelId="{83EE38CD-609A-9247-A035-203B22169F57}" type="pres">
      <dgm:prSet presAssocID="{155145C2-92EB-384B-A24C-C8485F8726DD}" presName="rootConnector" presStyleLbl="node2" presStyleIdx="3" presStyleCnt="4"/>
      <dgm:spPr/>
    </dgm:pt>
    <dgm:pt modelId="{5B4C768A-79C2-E146-9C5A-0DA9D96285B5}" type="pres">
      <dgm:prSet presAssocID="{155145C2-92EB-384B-A24C-C8485F8726DD}" presName="hierChild4" presStyleCnt="0"/>
      <dgm:spPr/>
    </dgm:pt>
    <dgm:pt modelId="{AD7C013E-EA4E-804C-8D54-C1AA06AE8051}" type="pres">
      <dgm:prSet presAssocID="{155145C2-92EB-384B-A24C-C8485F8726DD}" presName="hierChild5" presStyleCnt="0"/>
      <dgm:spPr/>
    </dgm:pt>
    <dgm:pt modelId="{2BBD3C0A-F856-174C-8147-050FA3384212}" type="pres">
      <dgm:prSet presAssocID="{10B9C801-A44C-E048-BDEA-0ECFE5C56240}" presName="hierChild3" presStyleCnt="0"/>
      <dgm:spPr/>
    </dgm:pt>
  </dgm:ptLst>
  <dgm:cxnLst>
    <dgm:cxn modelId="{E3060C17-EA2A-DA41-9C06-CA289A2B60F0}" type="presOf" srcId="{305DE4EC-3262-BB48-B66F-B284CC44CFA4}" destId="{6B88F283-901C-4C40-A216-B19011C1BCE6}" srcOrd="1" destOrd="0" presId="urn:microsoft.com/office/officeart/2005/8/layout/orgChart1"/>
    <dgm:cxn modelId="{B01E2C23-CF2A-994F-9E26-6F7B07CBDE66}" srcId="{6196C549-F378-3E4F-AEE9-8F1DBBFAF4EE}" destId="{18F2BEEC-EB8D-5F48-8E63-60581B49A069}" srcOrd="0" destOrd="0" parTransId="{535C2C67-0600-9F47-8988-2F7575EEBCA4}" sibTransId="{F14347BB-05ED-0F4D-8B9E-2F190E226368}"/>
    <dgm:cxn modelId="{B9068226-EAEB-C348-A679-BEE58EFCCAA0}" type="presOf" srcId="{E763BB0C-1312-B241-A157-F20F976DE015}" destId="{9F8A1066-9266-A14E-8F74-A52AA0A81407}" srcOrd="0" destOrd="0" presId="urn:microsoft.com/office/officeart/2005/8/layout/orgChart1"/>
    <dgm:cxn modelId="{0CB0AB36-25CA-464B-B8D6-F6756C927F87}" type="presOf" srcId="{10B9C801-A44C-E048-BDEA-0ECFE5C56240}" destId="{8F053A78-E602-4740-AE13-6541C49372DC}" srcOrd="0" destOrd="0" presId="urn:microsoft.com/office/officeart/2005/8/layout/orgChart1"/>
    <dgm:cxn modelId="{C3376538-BA36-D146-B040-91940D96A94F}" type="presOf" srcId="{FEEA7E60-2E02-2241-8730-7F2F95BC60BF}" destId="{4D41B0E5-1311-D941-AB19-D9F9C59CDB18}" srcOrd="0" destOrd="0" presId="urn:microsoft.com/office/officeart/2005/8/layout/orgChart1"/>
    <dgm:cxn modelId="{2BB04242-4A12-D94C-896C-1C51D8DB3E6A}" srcId="{E763BB0C-1312-B241-A157-F20F976DE015}" destId="{FEEA7E60-2E02-2241-8730-7F2F95BC60BF}" srcOrd="1" destOrd="0" parTransId="{EFC6ABBC-34CB-274E-94AB-3C34D2F95C60}" sibTransId="{A2804732-4F40-5449-9986-17DEE9ED14AB}"/>
    <dgm:cxn modelId="{52293265-7276-B04F-B527-68E2BD596997}" srcId="{1FA280E2-A662-4F44-90DE-AEB67593CE63}" destId="{10B9C801-A44C-E048-BDEA-0ECFE5C56240}" srcOrd="2" destOrd="0" parTransId="{B08D9DFC-5290-9845-9B15-6C823452F10C}" sibTransId="{DEB3AC59-63B4-874A-BFDC-83EEB2128DF5}"/>
    <dgm:cxn modelId="{296E5768-9FFE-C643-BF08-4A156B9088BF}" type="presOf" srcId="{6196C549-F378-3E4F-AEE9-8F1DBBFAF4EE}" destId="{48EAC646-E508-D044-A7D0-405AAB831DA8}" srcOrd="0" destOrd="0" presId="urn:microsoft.com/office/officeart/2005/8/layout/orgChart1"/>
    <dgm:cxn modelId="{1735336E-B059-0D4C-9F56-05924322542E}" type="presOf" srcId="{E763BB0C-1312-B241-A157-F20F976DE015}" destId="{02EA3D30-F8EB-8F4B-BD43-723CDF5732FD}" srcOrd="1" destOrd="0" presId="urn:microsoft.com/office/officeart/2005/8/layout/orgChart1"/>
    <dgm:cxn modelId="{9DE5CD77-DB3A-F64C-951B-AFA4E273524A}" srcId="{10B9C801-A44C-E048-BDEA-0ECFE5C56240}" destId="{155145C2-92EB-384B-A24C-C8485F8726DD}" srcOrd="0" destOrd="0" parTransId="{DE5FAD80-BC2E-2B4B-869E-9ADFD75DBFAF}" sibTransId="{667BEC8D-EB5F-EC44-AEE3-9068BC2878ED}"/>
    <dgm:cxn modelId="{58D9107A-BA17-BD40-AF1F-B89F3E7E5B86}" type="presOf" srcId="{C83AF39B-1CD1-634E-A17C-EFB309CC9D9B}" destId="{ACE1C932-F583-9A47-918F-9E12221AD66A}" srcOrd="0" destOrd="0" presId="urn:microsoft.com/office/officeart/2005/8/layout/orgChart1"/>
    <dgm:cxn modelId="{475B5D86-082D-FA40-8B6C-9AFEE6D6BBDE}" srcId="{1FA280E2-A662-4F44-90DE-AEB67593CE63}" destId="{6196C549-F378-3E4F-AEE9-8F1DBBFAF4EE}" srcOrd="1" destOrd="0" parTransId="{F0AC24C2-DFE6-0D41-A064-E4D6B51BD740}" sibTransId="{99010A35-7BF7-EA4F-B805-7F41F1D06F42}"/>
    <dgm:cxn modelId="{7AE22192-25E0-584E-8A29-B640E906DC72}" type="presOf" srcId="{18F2BEEC-EB8D-5F48-8E63-60581B49A069}" destId="{AF694048-4F3F-F64A-A9B3-12B2C6F331DA}" srcOrd="1" destOrd="0" presId="urn:microsoft.com/office/officeart/2005/8/layout/orgChart1"/>
    <dgm:cxn modelId="{3825A695-C570-1440-A558-88C145246449}" type="presOf" srcId="{10B9C801-A44C-E048-BDEA-0ECFE5C56240}" destId="{D3E865C3-7480-464D-99E9-95A1F5A948D6}" srcOrd="1" destOrd="0" presId="urn:microsoft.com/office/officeart/2005/8/layout/orgChart1"/>
    <dgm:cxn modelId="{217066B2-6DB9-834C-9058-533282E1A92A}" srcId="{E763BB0C-1312-B241-A157-F20F976DE015}" destId="{305DE4EC-3262-BB48-B66F-B284CC44CFA4}" srcOrd="0" destOrd="0" parTransId="{C83AF39B-1CD1-634E-A17C-EFB309CC9D9B}" sibTransId="{543DEFA0-6F1C-7F40-B2A8-D55E64933F19}"/>
    <dgm:cxn modelId="{0B92ACB7-4838-0641-8F23-ACBDC41ACB0C}" type="presOf" srcId="{155145C2-92EB-384B-A24C-C8485F8726DD}" destId="{7FD2F58B-C5D1-334F-AFAB-693F01E40927}" srcOrd="0" destOrd="0" presId="urn:microsoft.com/office/officeart/2005/8/layout/orgChart1"/>
    <dgm:cxn modelId="{696407C0-B26C-5D4D-977B-D4DD89878C83}" type="presOf" srcId="{155145C2-92EB-384B-A24C-C8485F8726DD}" destId="{83EE38CD-609A-9247-A035-203B22169F57}" srcOrd="1" destOrd="0" presId="urn:microsoft.com/office/officeart/2005/8/layout/orgChart1"/>
    <dgm:cxn modelId="{66C45DC0-7B49-A342-93AA-6FCD4D1CE59C}" type="presOf" srcId="{18F2BEEC-EB8D-5F48-8E63-60581B49A069}" destId="{1BE798E2-AAA6-7D45-8888-75C72AA98698}" srcOrd="0" destOrd="0" presId="urn:microsoft.com/office/officeart/2005/8/layout/orgChart1"/>
    <dgm:cxn modelId="{DF26BECE-0FC8-464C-8BD3-007CD8E47E28}" type="presOf" srcId="{6196C549-F378-3E4F-AEE9-8F1DBBFAF4EE}" destId="{2029E05A-0C75-5D4E-9AE1-2541A115A577}" srcOrd="1" destOrd="0" presId="urn:microsoft.com/office/officeart/2005/8/layout/orgChart1"/>
    <dgm:cxn modelId="{A86361D6-728D-454C-9A17-3032E9EFEDBC}" type="presOf" srcId="{EFC6ABBC-34CB-274E-94AB-3C34D2F95C60}" destId="{C6988F52-4299-F740-A261-87AB20F3EEC7}" srcOrd="0" destOrd="0" presId="urn:microsoft.com/office/officeart/2005/8/layout/orgChart1"/>
    <dgm:cxn modelId="{0EED7DDF-6041-D040-9FD2-CB91D799EF6D}" srcId="{1FA280E2-A662-4F44-90DE-AEB67593CE63}" destId="{E763BB0C-1312-B241-A157-F20F976DE015}" srcOrd="0" destOrd="0" parTransId="{40B46D5D-C3AA-D842-9D54-D3E6349BE2DF}" sibTransId="{46EC7B86-A62A-F242-8DC3-7EDF07236ABF}"/>
    <dgm:cxn modelId="{571335E2-FE69-7347-8DF5-972A896B260C}" type="presOf" srcId="{FEEA7E60-2E02-2241-8730-7F2F95BC60BF}" destId="{3F76756C-3AF4-7C49-963B-843F64D14CD5}" srcOrd="1" destOrd="0" presId="urn:microsoft.com/office/officeart/2005/8/layout/orgChart1"/>
    <dgm:cxn modelId="{EEB453E2-5768-3F48-AB19-EB873307737C}" type="presOf" srcId="{DE5FAD80-BC2E-2B4B-869E-9ADFD75DBFAF}" destId="{F9604C54-6E07-3841-9868-D7EB871C00F4}" srcOrd="0" destOrd="0" presId="urn:microsoft.com/office/officeart/2005/8/layout/orgChart1"/>
    <dgm:cxn modelId="{DCE387E2-9763-8843-942F-4BB8DA32A07C}" type="presOf" srcId="{305DE4EC-3262-BB48-B66F-B284CC44CFA4}" destId="{805B0086-9ECE-1C42-9719-0723BA35AB3B}" srcOrd="0" destOrd="0" presId="urn:microsoft.com/office/officeart/2005/8/layout/orgChart1"/>
    <dgm:cxn modelId="{230830E3-3272-FD45-BE54-97BC186EEA60}" type="presOf" srcId="{1FA280E2-A662-4F44-90DE-AEB67593CE63}" destId="{6BFCFEB2-77F5-E64D-A2E1-D178567DE0A1}" srcOrd="0" destOrd="0" presId="urn:microsoft.com/office/officeart/2005/8/layout/orgChart1"/>
    <dgm:cxn modelId="{E353D8FB-0157-4C41-8C39-44EF5873325E}" type="presOf" srcId="{535C2C67-0600-9F47-8988-2F7575EEBCA4}" destId="{E0988525-A267-6D42-BC66-AB13742EAE28}" srcOrd="0" destOrd="0" presId="urn:microsoft.com/office/officeart/2005/8/layout/orgChart1"/>
    <dgm:cxn modelId="{03018C89-189B-7A4D-9F92-C85B9002ED96}" type="presParOf" srcId="{6BFCFEB2-77F5-E64D-A2E1-D178567DE0A1}" destId="{1303215C-B9CE-284D-9E0F-A2A947331C3A}" srcOrd="0" destOrd="0" presId="urn:microsoft.com/office/officeart/2005/8/layout/orgChart1"/>
    <dgm:cxn modelId="{61E5D1E2-FE26-F943-B779-16F9529B5A74}" type="presParOf" srcId="{1303215C-B9CE-284D-9E0F-A2A947331C3A}" destId="{7684DDF9-08D9-3F49-856C-22DB451F41ED}" srcOrd="0" destOrd="0" presId="urn:microsoft.com/office/officeart/2005/8/layout/orgChart1"/>
    <dgm:cxn modelId="{BB48DFD8-7712-F644-8748-7CC975C06445}" type="presParOf" srcId="{7684DDF9-08D9-3F49-856C-22DB451F41ED}" destId="{9F8A1066-9266-A14E-8F74-A52AA0A81407}" srcOrd="0" destOrd="0" presId="urn:microsoft.com/office/officeart/2005/8/layout/orgChart1"/>
    <dgm:cxn modelId="{74DD9BC0-45AD-D740-96D4-E9288AF7717D}" type="presParOf" srcId="{7684DDF9-08D9-3F49-856C-22DB451F41ED}" destId="{02EA3D30-F8EB-8F4B-BD43-723CDF5732FD}" srcOrd="1" destOrd="0" presId="urn:microsoft.com/office/officeart/2005/8/layout/orgChart1"/>
    <dgm:cxn modelId="{D76D7525-3C25-AB43-9137-F857BC83B12D}" type="presParOf" srcId="{1303215C-B9CE-284D-9E0F-A2A947331C3A}" destId="{E3AACEB1-030B-9E44-82BD-D803364A630E}" srcOrd="1" destOrd="0" presId="urn:microsoft.com/office/officeart/2005/8/layout/orgChart1"/>
    <dgm:cxn modelId="{1749875F-CFBE-C845-92B5-1906A89D7194}" type="presParOf" srcId="{E3AACEB1-030B-9E44-82BD-D803364A630E}" destId="{ACE1C932-F583-9A47-918F-9E12221AD66A}" srcOrd="0" destOrd="0" presId="urn:microsoft.com/office/officeart/2005/8/layout/orgChart1"/>
    <dgm:cxn modelId="{BB6DF278-367B-584C-8D93-44A1C38603F2}" type="presParOf" srcId="{E3AACEB1-030B-9E44-82BD-D803364A630E}" destId="{13DD743D-963C-D445-AEB2-035B800016AE}" srcOrd="1" destOrd="0" presId="urn:microsoft.com/office/officeart/2005/8/layout/orgChart1"/>
    <dgm:cxn modelId="{B3CCEE9A-6E27-4D42-9A4D-249B6AD39847}" type="presParOf" srcId="{13DD743D-963C-D445-AEB2-035B800016AE}" destId="{7B7A21D3-DB11-8F4C-85E0-BAE65BCD6C2B}" srcOrd="0" destOrd="0" presId="urn:microsoft.com/office/officeart/2005/8/layout/orgChart1"/>
    <dgm:cxn modelId="{278609EF-8551-834F-A7A4-D488AB0F6353}" type="presParOf" srcId="{7B7A21D3-DB11-8F4C-85E0-BAE65BCD6C2B}" destId="{805B0086-9ECE-1C42-9719-0723BA35AB3B}" srcOrd="0" destOrd="0" presId="urn:microsoft.com/office/officeart/2005/8/layout/orgChart1"/>
    <dgm:cxn modelId="{F49A7B53-F997-3C42-9B91-B32311511E4A}" type="presParOf" srcId="{7B7A21D3-DB11-8F4C-85E0-BAE65BCD6C2B}" destId="{6B88F283-901C-4C40-A216-B19011C1BCE6}" srcOrd="1" destOrd="0" presId="urn:microsoft.com/office/officeart/2005/8/layout/orgChart1"/>
    <dgm:cxn modelId="{6D797C4E-F1FC-7049-805D-9E3C84122856}" type="presParOf" srcId="{13DD743D-963C-D445-AEB2-035B800016AE}" destId="{4F7FC63E-3027-BC43-8EB8-EFE8001379B6}" srcOrd="1" destOrd="0" presId="urn:microsoft.com/office/officeart/2005/8/layout/orgChart1"/>
    <dgm:cxn modelId="{CBAAE810-D300-584F-9844-A54DF9CA956B}" type="presParOf" srcId="{13DD743D-963C-D445-AEB2-035B800016AE}" destId="{BAE6D539-65FB-9842-AECF-6A3082F9AAED}" srcOrd="2" destOrd="0" presId="urn:microsoft.com/office/officeart/2005/8/layout/orgChart1"/>
    <dgm:cxn modelId="{E85F4401-BF19-F24E-9CCC-96AB30C86279}" type="presParOf" srcId="{E3AACEB1-030B-9E44-82BD-D803364A630E}" destId="{C6988F52-4299-F740-A261-87AB20F3EEC7}" srcOrd="2" destOrd="0" presId="urn:microsoft.com/office/officeart/2005/8/layout/orgChart1"/>
    <dgm:cxn modelId="{F9F6C2F2-4666-4741-A001-A6B64796039C}" type="presParOf" srcId="{E3AACEB1-030B-9E44-82BD-D803364A630E}" destId="{8789E0DD-ABE0-3E41-92F0-F82ADDAE587E}" srcOrd="3" destOrd="0" presId="urn:microsoft.com/office/officeart/2005/8/layout/orgChart1"/>
    <dgm:cxn modelId="{948C6186-B04F-0047-B761-A46B66AE0D90}" type="presParOf" srcId="{8789E0DD-ABE0-3E41-92F0-F82ADDAE587E}" destId="{275C88ED-38C9-6947-92D2-1184849FC665}" srcOrd="0" destOrd="0" presId="urn:microsoft.com/office/officeart/2005/8/layout/orgChart1"/>
    <dgm:cxn modelId="{0C55C21C-CBE3-EE4A-A497-592597090621}" type="presParOf" srcId="{275C88ED-38C9-6947-92D2-1184849FC665}" destId="{4D41B0E5-1311-D941-AB19-D9F9C59CDB18}" srcOrd="0" destOrd="0" presId="urn:microsoft.com/office/officeart/2005/8/layout/orgChart1"/>
    <dgm:cxn modelId="{B25E8F52-D310-9342-8DEB-7E9CB9A1A273}" type="presParOf" srcId="{275C88ED-38C9-6947-92D2-1184849FC665}" destId="{3F76756C-3AF4-7C49-963B-843F64D14CD5}" srcOrd="1" destOrd="0" presId="urn:microsoft.com/office/officeart/2005/8/layout/orgChart1"/>
    <dgm:cxn modelId="{F5E4D1AC-C3CE-7340-A0CA-5E6AC4CB6E38}" type="presParOf" srcId="{8789E0DD-ABE0-3E41-92F0-F82ADDAE587E}" destId="{0A8A8EDD-D532-9B4E-94EC-B5FB5E01EB86}" srcOrd="1" destOrd="0" presId="urn:microsoft.com/office/officeart/2005/8/layout/orgChart1"/>
    <dgm:cxn modelId="{7E949581-8CD8-774F-9AC6-F345666A6C6A}" type="presParOf" srcId="{8789E0DD-ABE0-3E41-92F0-F82ADDAE587E}" destId="{F985C48F-261D-4D4B-9736-0F6A066DFCB4}" srcOrd="2" destOrd="0" presId="urn:microsoft.com/office/officeart/2005/8/layout/orgChart1"/>
    <dgm:cxn modelId="{1152CD8A-E0BC-354E-B4CC-FA7801D674F7}" type="presParOf" srcId="{1303215C-B9CE-284D-9E0F-A2A947331C3A}" destId="{2372A39E-5A90-6044-AAB4-C68D1CB40D57}" srcOrd="2" destOrd="0" presId="urn:microsoft.com/office/officeart/2005/8/layout/orgChart1"/>
    <dgm:cxn modelId="{9257427C-50D3-114D-A0E8-B34F706525F8}" type="presParOf" srcId="{6BFCFEB2-77F5-E64D-A2E1-D178567DE0A1}" destId="{CDCEE5EB-4F19-414D-AE12-9D5E9DBD809E}" srcOrd="1" destOrd="0" presId="urn:microsoft.com/office/officeart/2005/8/layout/orgChart1"/>
    <dgm:cxn modelId="{7D3D477B-64BD-EE4F-A6E9-DBB30A04F147}" type="presParOf" srcId="{CDCEE5EB-4F19-414D-AE12-9D5E9DBD809E}" destId="{B6EC469E-961A-844C-900D-6F2AEDAF9038}" srcOrd="0" destOrd="0" presId="urn:microsoft.com/office/officeart/2005/8/layout/orgChart1"/>
    <dgm:cxn modelId="{82296FCD-6C9F-224F-B0A3-9AC19D89245D}" type="presParOf" srcId="{B6EC469E-961A-844C-900D-6F2AEDAF9038}" destId="{48EAC646-E508-D044-A7D0-405AAB831DA8}" srcOrd="0" destOrd="0" presId="urn:microsoft.com/office/officeart/2005/8/layout/orgChart1"/>
    <dgm:cxn modelId="{441BDCA2-3685-164C-911C-189275AD7254}" type="presParOf" srcId="{B6EC469E-961A-844C-900D-6F2AEDAF9038}" destId="{2029E05A-0C75-5D4E-9AE1-2541A115A577}" srcOrd="1" destOrd="0" presId="urn:microsoft.com/office/officeart/2005/8/layout/orgChart1"/>
    <dgm:cxn modelId="{41F4E4F8-B838-CF4C-B9FB-001DD7663115}" type="presParOf" srcId="{CDCEE5EB-4F19-414D-AE12-9D5E9DBD809E}" destId="{DC7A9860-0460-3C41-8473-B4B7A50C9ED2}" srcOrd="1" destOrd="0" presId="urn:microsoft.com/office/officeart/2005/8/layout/orgChart1"/>
    <dgm:cxn modelId="{1E741DAE-7FD3-204E-9275-B72D24AF45BE}" type="presParOf" srcId="{DC7A9860-0460-3C41-8473-B4B7A50C9ED2}" destId="{E0988525-A267-6D42-BC66-AB13742EAE28}" srcOrd="0" destOrd="0" presId="urn:microsoft.com/office/officeart/2005/8/layout/orgChart1"/>
    <dgm:cxn modelId="{3484628E-10E7-E64B-8C74-BE1DC0334546}" type="presParOf" srcId="{DC7A9860-0460-3C41-8473-B4B7A50C9ED2}" destId="{9BF21591-4E21-AF4C-A8C6-88FA43DDED4E}" srcOrd="1" destOrd="0" presId="urn:microsoft.com/office/officeart/2005/8/layout/orgChart1"/>
    <dgm:cxn modelId="{75BC4813-0596-EB40-94CD-BFF3C6ADAF3C}" type="presParOf" srcId="{9BF21591-4E21-AF4C-A8C6-88FA43DDED4E}" destId="{AEE77BD1-920F-6641-B70D-932F66C315A3}" srcOrd="0" destOrd="0" presId="urn:microsoft.com/office/officeart/2005/8/layout/orgChart1"/>
    <dgm:cxn modelId="{E1B5DDA2-495A-6C4A-A437-F05F5FBA2689}" type="presParOf" srcId="{AEE77BD1-920F-6641-B70D-932F66C315A3}" destId="{1BE798E2-AAA6-7D45-8888-75C72AA98698}" srcOrd="0" destOrd="0" presId="urn:microsoft.com/office/officeart/2005/8/layout/orgChart1"/>
    <dgm:cxn modelId="{643F9672-52B9-884D-8E86-06D49913514B}" type="presParOf" srcId="{AEE77BD1-920F-6641-B70D-932F66C315A3}" destId="{AF694048-4F3F-F64A-A9B3-12B2C6F331DA}" srcOrd="1" destOrd="0" presId="urn:microsoft.com/office/officeart/2005/8/layout/orgChart1"/>
    <dgm:cxn modelId="{C0CBD816-1E76-6442-8848-A66F2AF5AF14}" type="presParOf" srcId="{9BF21591-4E21-AF4C-A8C6-88FA43DDED4E}" destId="{677C067A-700C-1441-919E-BE654C8EE48D}" srcOrd="1" destOrd="0" presId="urn:microsoft.com/office/officeart/2005/8/layout/orgChart1"/>
    <dgm:cxn modelId="{0B56064D-E334-054D-9882-8CF381BB566F}" type="presParOf" srcId="{9BF21591-4E21-AF4C-A8C6-88FA43DDED4E}" destId="{A19F0FA8-8431-1F44-AD06-AE5B26B9798C}" srcOrd="2" destOrd="0" presId="urn:microsoft.com/office/officeart/2005/8/layout/orgChart1"/>
    <dgm:cxn modelId="{78833741-91B9-F24F-87AD-493C6CE93A74}" type="presParOf" srcId="{CDCEE5EB-4F19-414D-AE12-9D5E9DBD809E}" destId="{49872CE3-2A7F-A44E-B105-44609122D8E6}" srcOrd="2" destOrd="0" presId="urn:microsoft.com/office/officeart/2005/8/layout/orgChart1"/>
    <dgm:cxn modelId="{75C31079-AE0B-594B-BA91-94E72FE5000C}" type="presParOf" srcId="{6BFCFEB2-77F5-E64D-A2E1-D178567DE0A1}" destId="{D788B8A1-ADE7-354B-9085-2B381C9DEF42}" srcOrd="2" destOrd="0" presId="urn:microsoft.com/office/officeart/2005/8/layout/orgChart1"/>
    <dgm:cxn modelId="{16FC7B47-E7E6-2C43-A771-A178A4F7A673}" type="presParOf" srcId="{D788B8A1-ADE7-354B-9085-2B381C9DEF42}" destId="{9289F3E5-F71A-C149-8A4A-5CBCABC15107}" srcOrd="0" destOrd="0" presId="urn:microsoft.com/office/officeart/2005/8/layout/orgChart1"/>
    <dgm:cxn modelId="{65F455A5-0F80-8640-8B4D-816BB696219E}" type="presParOf" srcId="{9289F3E5-F71A-C149-8A4A-5CBCABC15107}" destId="{8F053A78-E602-4740-AE13-6541C49372DC}" srcOrd="0" destOrd="0" presId="urn:microsoft.com/office/officeart/2005/8/layout/orgChart1"/>
    <dgm:cxn modelId="{A8D11E41-E793-4548-AD0B-A3D1503143B4}" type="presParOf" srcId="{9289F3E5-F71A-C149-8A4A-5CBCABC15107}" destId="{D3E865C3-7480-464D-99E9-95A1F5A948D6}" srcOrd="1" destOrd="0" presId="urn:microsoft.com/office/officeart/2005/8/layout/orgChart1"/>
    <dgm:cxn modelId="{93F4FAF1-465A-E34F-8EF8-DE0505D91E61}" type="presParOf" srcId="{D788B8A1-ADE7-354B-9085-2B381C9DEF42}" destId="{EAE8119F-BF49-2D44-8ECE-0810141E60C5}" srcOrd="1" destOrd="0" presId="urn:microsoft.com/office/officeart/2005/8/layout/orgChart1"/>
    <dgm:cxn modelId="{A2202347-4DDA-A24A-84E8-85DF597A5BCA}" type="presParOf" srcId="{EAE8119F-BF49-2D44-8ECE-0810141E60C5}" destId="{F9604C54-6E07-3841-9868-D7EB871C00F4}" srcOrd="0" destOrd="0" presId="urn:microsoft.com/office/officeart/2005/8/layout/orgChart1"/>
    <dgm:cxn modelId="{C466E802-ADD2-0C4F-A6F2-77F7DBE86294}" type="presParOf" srcId="{EAE8119F-BF49-2D44-8ECE-0810141E60C5}" destId="{854AF4D6-6466-FA44-8A39-E818A12CD556}" srcOrd="1" destOrd="0" presId="urn:microsoft.com/office/officeart/2005/8/layout/orgChart1"/>
    <dgm:cxn modelId="{E6880FA9-2BC2-3D4A-AA11-B3AF9CE7362B}" type="presParOf" srcId="{854AF4D6-6466-FA44-8A39-E818A12CD556}" destId="{E374A2CD-DB43-4240-94ED-6AC618528C58}" srcOrd="0" destOrd="0" presId="urn:microsoft.com/office/officeart/2005/8/layout/orgChart1"/>
    <dgm:cxn modelId="{CCC08C15-74D0-9049-8478-EBEF6C558B96}" type="presParOf" srcId="{E374A2CD-DB43-4240-94ED-6AC618528C58}" destId="{7FD2F58B-C5D1-334F-AFAB-693F01E40927}" srcOrd="0" destOrd="0" presId="urn:microsoft.com/office/officeart/2005/8/layout/orgChart1"/>
    <dgm:cxn modelId="{5A3DA21B-88EA-C341-ACD9-3A227F7504F2}" type="presParOf" srcId="{E374A2CD-DB43-4240-94ED-6AC618528C58}" destId="{83EE38CD-609A-9247-A035-203B22169F57}" srcOrd="1" destOrd="0" presId="urn:microsoft.com/office/officeart/2005/8/layout/orgChart1"/>
    <dgm:cxn modelId="{7D570A24-E8DC-1C4F-BBC8-7C163C15AF23}" type="presParOf" srcId="{854AF4D6-6466-FA44-8A39-E818A12CD556}" destId="{5B4C768A-79C2-E146-9C5A-0DA9D96285B5}" srcOrd="1" destOrd="0" presId="urn:microsoft.com/office/officeart/2005/8/layout/orgChart1"/>
    <dgm:cxn modelId="{EFEF51FD-8312-9345-A5CC-9A4A638180B6}" type="presParOf" srcId="{854AF4D6-6466-FA44-8A39-E818A12CD556}" destId="{AD7C013E-EA4E-804C-8D54-C1AA06AE8051}" srcOrd="2" destOrd="0" presId="urn:microsoft.com/office/officeart/2005/8/layout/orgChart1"/>
    <dgm:cxn modelId="{CA2810E9-0759-7B4E-9907-DADBBDB3D2E5}" type="presParOf" srcId="{D788B8A1-ADE7-354B-9085-2B381C9DEF42}" destId="{2BBD3C0A-F856-174C-8147-050FA338421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082BF892-E7D1-E944-8A8F-D0FF2CD07173}" type="doc">
      <dgm:prSet loTypeId="urn:microsoft.com/office/officeart/2005/8/layout/equation1" loCatId="" qsTypeId="urn:microsoft.com/office/officeart/2005/8/quickstyle/simple4" qsCatId="simple" csTypeId="urn:microsoft.com/office/officeart/2005/8/colors/accent1_2" csCatId="accent1" phldr="1"/>
      <dgm:spPr/>
    </dgm:pt>
    <dgm:pt modelId="{A6A18CE1-CD2A-8C49-9A5E-6B5DFAB9DCD5}">
      <dgm:prSet phldrT="[Text]"/>
      <dgm:spPr/>
      <dgm:t>
        <a:bodyPr/>
        <a:lstStyle/>
        <a:p>
          <a:r>
            <a:rPr lang="en-US" dirty="0"/>
            <a:t>Absorption efficiency</a:t>
          </a:r>
        </a:p>
      </dgm:t>
    </dgm:pt>
    <dgm:pt modelId="{916182A2-BAA3-B94C-A3E0-24ED1E3875FE}" type="parTrans" cxnId="{EEC23F6C-E441-8B40-B9AA-B68BBB2128BD}">
      <dgm:prSet/>
      <dgm:spPr/>
      <dgm:t>
        <a:bodyPr/>
        <a:lstStyle/>
        <a:p>
          <a:endParaRPr lang="en-US"/>
        </a:p>
      </dgm:t>
    </dgm:pt>
    <dgm:pt modelId="{FA799A95-288D-DE4D-A755-758B4BFB4729}" type="sibTrans" cxnId="{EEC23F6C-E441-8B40-B9AA-B68BBB2128BD}">
      <dgm:prSet/>
      <dgm:spPr/>
      <dgm:t>
        <a:bodyPr/>
        <a:lstStyle/>
        <a:p>
          <a:endParaRPr lang="en-US" dirty="0"/>
        </a:p>
      </dgm:t>
    </dgm:pt>
    <dgm:pt modelId="{EA3B4364-2543-614D-A97D-7212355F569E}">
      <dgm:prSet phldrT="[Text]"/>
      <dgm:spPr/>
      <dgm:t>
        <a:bodyPr/>
        <a:lstStyle/>
        <a:p>
          <a:r>
            <a:rPr lang="en-US" dirty="0"/>
            <a:t>Conversion efficiency</a:t>
          </a:r>
        </a:p>
      </dgm:t>
    </dgm:pt>
    <dgm:pt modelId="{B4EE8D62-6A33-EB4B-973F-BBB80E87EB57}" type="parTrans" cxnId="{34343E23-CD45-F146-AF71-CA7BFC1939A7}">
      <dgm:prSet/>
      <dgm:spPr/>
      <dgm:t>
        <a:bodyPr/>
        <a:lstStyle/>
        <a:p>
          <a:endParaRPr lang="en-US"/>
        </a:p>
      </dgm:t>
    </dgm:pt>
    <dgm:pt modelId="{E6084795-47B8-594A-8AA0-C271A76AF523}" type="sibTrans" cxnId="{34343E23-CD45-F146-AF71-CA7BFC1939A7}">
      <dgm:prSet/>
      <dgm:spPr/>
      <dgm:t>
        <a:bodyPr/>
        <a:lstStyle/>
        <a:p>
          <a:endParaRPr lang="en-US" dirty="0"/>
        </a:p>
      </dgm:t>
    </dgm:pt>
    <dgm:pt modelId="{A0D6AA58-2BE8-C34F-A692-C79330B81052}">
      <dgm:prSet phldrT="[Text]"/>
      <dgm:spPr/>
      <dgm:t>
        <a:bodyPr/>
        <a:lstStyle/>
        <a:p>
          <a:r>
            <a:rPr lang="en-US" dirty="0"/>
            <a:t>DQE</a:t>
          </a:r>
        </a:p>
      </dgm:t>
    </dgm:pt>
    <dgm:pt modelId="{38DE3C1A-9E28-164A-97FF-7E3DE56DAAFB}" type="parTrans" cxnId="{A12CBF4B-A9D7-CA41-95C3-EC5322A043B7}">
      <dgm:prSet/>
      <dgm:spPr/>
      <dgm:t>
        <a:bodyPr/>
        <a:lstStyle/>
        <a:p>
          <a:endParaRPr lang="en-US"/>
        </a:p>
      </dgm:t>
    </dgm:pt>
    <dgm:pt modelId="{3F43FCF1-F062-AE44-8DD8-D88EDAE91B78}" type="sibTrans" cxnId="{A12CBF4B-A9D7-CA41-95C3-EC5322A043B7}">
      <dgm:prSet/>
      <dgm:spPr/>
      <dgm:t>
        <a:bodyPr/>
        <a:lstStyle/>
        <a:p>
          <a:endParaRPr lang="en-US"/>
        </a:p>
      </dgm:t>
    </dgm:pt>
    <dgm:pt modelId="{CE50D51B-CC32-C947-9601-E9BD454543DF}" type="pres">
      <dgm:prSet presAssocID="{082BF892-E7D1-E944-8A8F-D0FF2CD07173}" presName="linearFlow" presStyleCnt="0">
        <dgm:presLayoutVars>
          <dgm:dir/>
          <dgm:resizeHandles val="exact"/>
        </dgm:presLayoutVars>
      </dgm:prSet>
      <dgm:spPr/>
    </dgm:pt>
    <dgm:pt modelId="{8865A2CF-8B80-DD4E-B090-FDEFEB31B748}" type="pres">
      <dgm:prSet presAssocID="{A6A18CE1-CD2A-8C49-9A5E-6B5DFAB9DCD5}" presName="node" presStyleLbl="node1" presStyleIdx="0" presStyleCnt="3">
        <dgm:presLayoutVars>
          <dgm:bulletEnabled val="1"/>
        </dgm:presLayoutVars>
      </dgm:prSet>
      <dgm:spPr/>
    </dgm:pt>
    <dgm:pt modelId="{E3CF68F0-CBCF-C546-9D12-7828B97EB847}" type="pres">
      <dgm:prSet presAssocID="{FA799A95-288D-DE4D-A755-758B4BFB4729}" presName="spacerL" presStyleCnt="0"/>
      <dgm:spPr/>
    </dgm:pt>
    <dgm:pt modelId="{2EE75CEF-9938-7B4D-95A0-D27EE4AF9F26}" type="pres">
      <dgm:prSet presAssocID="{FA799A95-288D-DE4D-A755-758B4BFB4729}" presName="sibTrans" presStyleLbl="sibTrans2D1" presStyleIdx="0" presStyleCnt="2"/>
      <dgm:spPr/>
    </dgm:pt>
    <dgm:pt modelId="{1779681B-4F0D-0E43-BC51-0D7027A26307}" type="pres">
      <dgm:prSet presAssocID="{FA799A95-288D-DE4D-A755-758B4BFB4729}" presName="spacerR" presStyleCnt="0"/>
      <dgm:spPr/>
    </dgm:pt>
    <dgm:pt modelId="{4A3EB487-64F7-0E4F-908E-8F6CE75012AE}" type="pres">
      <dgm:prSet presAssocID="{EA3B4364-2543-614D-A97D-7212355F569E}" presName="node" presStyleLbl="node1" presStyleIdx="1" presStyleCnt="3">
        <dgm:presLayoutVars>
          <dgm:bulletEnabled val="1"/>
        </dgm:presLayoutVars>
      </dgm:prSet>
      <dgm:spPr/>
    </dgm:pt>
    <dgm:pt modelId="{964822DC-F6E1-344C-9650-86BA85F6FAFA}" type="pres">
      <dgm:prSet presAssocID="{E6084795-47B8-594A-8AA0-C271A76AF523}" presName="spacerL" presStyleCnt="0"/>
      <dgm:spPr/>
    </dgm:pt>
    <dgm:pt modelId="{E40AE43D-96B5-E040-8109-96E2762C22EF}" type="pres">
      <dgm:prSet presAssocID="{E6084795-47B8-594A-8AA0-C271A76AF523}" presName="sibTrans" presStyleLbl="sibTrans2D1" presStyleIdx="1" presStyleCnt="2"/>
      <dgm:spPr/>
    </dgm:pt>
    <dgm:pt modelId="{4F011445-EC55-BA4D-9102-306DEC9C25C9}" type="pres">
      <dgm:prSet presAssocID="{E6084795-47B8-594A-8AA0-C271A76AF523}" presName="spacerR" presStyleCnt="0"/>
      <dgm:spPr/>
    </dgm:pt>
    <dgm:pt modelId="{B878FD01-F737-804A-9A12-D45438726B9D}" type="pres">
      <dgm:prSet presAssocID="{A0D6AA58-2BE8-C34F-A692-C79330B81052}" presName="node" presStyleLbl="node1" presStyleIdx="2" presStyleCnt="3">
        <dgm:presLayoutVars>
          <dgm:bulletEnabled val="1"/>
        </dgm:presLayoutVars>
      </dgm:prSet>
      <dgm:spPr/>
    </dgm:pt>
  </dgm:ptLst>
  <dgm:cxnLst>
    <dgm:cxn modelId="{34343E23-CD45-F146-AF71-CA7BFC1939A7}" srcId="{082BF892-E7D1-E944-8A8F-D0FF2CD07173}" destId="{EA3B4364-2543-614D-A97D-7212355F569E}" srcOrd="1" destOrd="0" parTransId="{B4EE8D62-6A33-EB4B-973F-BBB80E87EB57}" sibTransId="{E6084795-47B8-594A-8AA0-C271A76AF523}"/>
    <dgm:cxn modelId="{A12CBF4B-A9D7-CA41-95C3-EC5322A043B7}" srcId="{082BF892-E7D1-E944-8A8F-D0FF2CD07173}" destId="{A0D6AA58-2BE8-C34F-A692-C79330B81052}" srcOrd="2" destOrd="0" parTransId="{38DE3C1A-9E28-164A-97FF-7E3DE56DAAFB}" sibTransId="{3F43FCF1-F062-AE44-8DD8-D88EDAE91B78}"/>
    <dgm:cxn modelId="{EEC23F6C-E441-8B40-B9AA-B68BBB2128BD}" srcId="{082BF892-E7D1-E944-8A8F-D0FF2CD07173}" destId="{A6A18CE1-CD2A-8C49-9A5E-6B5DFAB9DCD5}" srcOrd="0" destOrd="0" parTransId="{916182A2-BAA3-B94C-A3E0-24ED1E3875FE}" sibTransId="{FA799A95-288D-DE4D-A755-758B4BFB4729}"/>
    <dgm:cxn modelId="{1DE09D6F-D58D-E14C-ADD8-89E9418A2FC2}" type="presOf" srcId="{FA799A95-288D-DE4D-A755-758B4BFB4729}" destId="{2EE75CEF-9938-7B4D-95A0-D27EE4AF9F26}" srcOrd="0" destOrd="0" presId="urn:microsoft.com/office/officeart/2005/8/layout/equation1"/>
    <dgm:cxn modelId="{04BD368E-3707-7C49-920B-55139CFC7832}" type="presOf" srcId="{A6A18CE1-CD2A-8C49-9A5E-6B5DFAB9DCD5}" destId="{8865A2CF-8B80-DD4E-B090-FDEFEB31B748}" srcOrd="0" destOrd="0" presId="urn:microsoft.com/office/officeart/2005/8/layout/equation1"/>
    <dgm:cxn modelId="{6294E597-04EF-F940-A736-EC80A006FF32}" type="presOf" srcId="{A0D6AA58-2BE8-C34F-A692-C79330B81052}" destId="{B878FD01-F737-804A-9A12-D45438726B9D}" srcOrd="0" destOrd="0" presId="urn:microsoft.com/office/officeart/2005/8/layout/equation1"/>
    <dgm:cxn modelId="{962608AF-6B37-4649-9C00-C7BD26FB8B93}" type="presOf" srcId="{EA3B4364-2543-614D-A97D-7212355F569E}" destId="{4A3EB487-64F7-0E4F-908E-8F6CE75012AE}" srcOrd="0" destOrd="0" presId="urn:microsoft.com/office/officeart/2005/8/layout/equation1"/>
    <dgm:cxn modelId="{DC5F40B0-3301-174F-B94F-0CA50E9778AE}" type="presOf" srcId="{E6084795-47B8-594A-8AA0-C271A76AF523}" destId="{E40AE43D-96B5-E040-8109-96E2762C22EF}" srcOrd="0" destOrd="0" presId="urn:microsoft.com/office/officeart/2005/8/layout/equation1"/>
    <dgm:cxn modelId="{7EE734D2-675B-BF44-BB5F-587EEC40FEFF}" type="presOf" srcId="{082BF892-E7D1-E944-8A8F-D0FF2CD07173}" destId="{CE50D51B-CC32-C947-9601-E9BD454543DF}" srcOrd="0" destOrd="0" presId="urn:microsoft.com/office/officeart/2005/8/layout/equation1"/>
    <dgm:cxn modelId="{35D52EF9-FE9C-B944-8E24-C31A7F627AF7}" type="presParOf" srcId="{CE50D51B-CC32-C947-9601-E9BD454543DF}" destId="{8865A2CF-8B80-DD4E-B090-FDEFEB31B748}" srcOrd="0" destOrd="0" presId="urn:microsoft.com/office/officeart/2005/8/layout/equation1"/>
    <dgm:cxn modelId="{2385DB76-A6F2-2043-BBAC-A185B793D8E4}" type="presParOf" srcId="{CE50D51B-CC32-C947-9601-E9BD454543DF}" destId="{E3CF68F0-CBCF-C546-9D12-7828B97EB847}" srcOrd="1" destOrd="0" presId="urn:microsoft.com/office/officeart/2005/8/layout/equation1"/>
    <dgm:cxn modelId="{48C8A8CD-E12D-6040-AFDF-239BB0687819}" type="presParOf" srcId="{CE50D51B-CC32-C947-9601-E9BD454543DF}" destId="{2EE75CEF-9938-7B4D-95A0-D27EE4AF9F26}" srcOrd="2" destOrd="0" presId="urn:microsoft.com/office/officeart/2005/8/layout/equation1"/>
    <dgm:cxn modelId="{E600AB32-EA17-4447-94AD-04C4ADA9662B}" type="presParOf" srcId="{CE50D51B-CC32-C947-9601-E9BD454543DF}" destId="{1779681B-4F0D-0E43-BC51-0D7027A26307}" srcOrd="3" destOrd="0" presId="urn:microsoft.com/office/officeart/2005/8/layout/equation1"/>
    <dgm:cxn modelId="{C6B8F2D6-B9B8-044C-B8B8-B920F27F0BAB}" type="presParOf" srcId="{CE50D51B-CC32-C947-9601-E9BD454543DF}" destId="{4A3EB487-64F7-0E4F-908E-8F6CE75012AE}" srcOrd="4" destOrd="0" presId="urn:microsoft.com/office/officeart/2005/8/layout/equation1"/>
    <dgm:cxn modelId="{5D08A42F-8DDB-2145-9910-C16B10CAAED4}" type="presParOf" srcId="{CE50D51B-CC32-C947-9601-E9BD454543DF}" destId="{964822DC-F6E1-344C-9650-86BA85F6FAFA}" srcOrd="5" destOrd="0" presId="urn:microsoft.com/office/officeart/2005/8/layout/equation1"/>
    <dgm:cxn modelId="{5D61E094-4030-EA47-8AA0-DD98C4BA9433}" type="presParOf" srcId="{CE50D51B-CC32-C947-9601-E9BD454543DF}" destId="{E40AE43D-96B5-E040-8109-96E2762C22EF}" srcOrd="6" destOrd="0" presId="urn:microsoft.com/office/officeart/2005/8/layout/equation1"/>
    <dgm:cxn modelId="{E4DA6B69-08D3-774F-BC09-31DC4A7D3900}" type="presParOf" srcId="{CE50D51B-CC32-C947-9601-E9BD454543DF}" destId="{4F011445-EC55-BA4D-9102-306DEC9C25C9}" srcOrd="7" destOrd="0" presId="urn:microsoft.com/office/officeart/2005/8/layout/equation1"/>
    <dgm:cxn modelId="{FBC20540-3F10-AB46-BB40-AA64CAC49141}" type="presParOf" srcId="{CE50D51B-CC32-C947-9601-E9BD454543DF}" destId="{B878FD01-F737-804A-9A12-D45438726B9D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DB2945B-484A-4E44-8F8C-2B772B06312F}" type="doc">
      <dgm:prSet loTypeId="urn:microsoft.com/office/officeart/2005/8/layout/orgChart1" loCatId="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527A13E-A734-2D45-8969-039E843B1D54}">
      <dgm:prSet phldrT="[Text]"/>
      <dgm:spPr/>
      <dgm:t>
        <a:bodyPr/>
        <a:lstStyle/>
        <a:p>
          <a:r>
            <a:rPr lang="en-US" dirty="0"/>
            <a:t>Aseptic (freedom from infection) </a:t>
          </a:r>
        </a:p>
      </dgm:t>
    </dgm:pt>
    <dgm:pt modelId="{34009EF2-6A95-A246-916E-E50F0B56F943}" type="parTrans" cxnId="{BF13023F-FF1F-474E-B48A-C3A4DA9F3FBE}">
      <dgm:prSet/>
      <dgm:spPr/>
      <dgm:t>
        <a:bodyPr/>
        <a:lstStyle/>
        <a:p>
          <a:endParaRPr lang="en-US"/>
        </a:p>
      </dgm:t>
    </dgm:pt>
    <dgm:pt modelId="{F262A903-B2C4-F247-8311-6694E49025AF}" type="sibTrans" cxnId="{BF13023F-FF1F-474E-B48A-C3A4DA9F3FBE}">
      <dgm:prSet/>
      <dgm:spPr/>
      <dgm:t>
        <a:bodyPr/>
        <a:lstStyle/>
        <a:p>
          <a:endParaRPr lang="en-US"/>
        </a:p>
      </dgm:t>
    </dgm:pt>
    <dgm:pt modelId="{EFA6C115-44EE-544C-8635-CBF799E1302C}" type="asst">
      <dgm:prSet phldrT="[Text]"/>
      <dgm:spPr/>
      <dgm:t>
        <a:bodyPr/>
        <a:lstStyle/>
        <a:p>
          <a:r>
            <a:rPr lang="en-US" dirty="0"/>
            <a:t>Medical</a:t>
          </a:r>
        </a:p>
      </dgm:t>
    </dgm:pt>
    <dgm:pt modelId="{C8405358-DCF5-9145-A24F-5DD39A7643A3}" type="parTrans" cxnId="{B4A2D7AF-531E-934F-B647-A6BC0195750D}">
      <dgm:prSet/>
      <dgm:spPr/>
      <dgm:t>
        <a:bodyPr/>
        <a:lstStyle/>
        <a:p>
          <a:endParaRPr lang="en-US" dirty="0"/>
        </a:p>
      </dgm:t>
    </dgm:pt>
    <dgm:pt modelId="{ADCD726C-343A-3E48-819A-AE59D08B305F}" type="sibTrans" cxnId="{B4A2D7AF-531E-934F-B647-A6BC0195750D}">
      <dgm:prSet/>
      <dgm:spPr/>
      <dgm:t>
        <a:bodyPr/>
        <a:lstStyle/>
        <a:p>
          <a:endParaRPr lang="en-US"/>
        </a:p>
      </dgm:t>
    </dgm:pt>
    <dgm:pt modelId="{3E174502-7C2C-0F4C-AD7C-81BDB3078A71}" type="asst">
      <dgm:prSet phldrT="[Text]"/>
      <dgm:spPr/>
      <dgm:t>
        <a:bodyPr/>
        <a:lstStyle/>
        <a:p>
          <a:r>
            <a:rPr lang="en-US" dirty="0"/>
            <a:t>Surgical</a:t>
          </a:r>
        </a:p>
      </dgm:t>
    </dgm:pt>
    <dgm:pt modelId="{1811507B-D013-E043-86C4-AF7A0B446519}" type="parTrans" cxnId="{F690F43C-8A58-D34A-951D-2540F34C0C04}">
      <dgm:prSet/>
      <dgm:spPr/>
      <dgm:t>
        <a:bodyPr/>
        <a:lstStyle/>
        <a:p>
          <a:endParaRPr lang="en-US" dirty="0"/>
        </a:p>
      </dgm:t>
    </dgm:pt>
    <dgm:pt modelId="{B8B202F5-0001-1148-8C84-DD8EF5A8B162}" type="sibTrans" cxnId="{F690F43C-8A58-D34A-951D-2540F34C0C04}">
      <dgm:prSet/>
      <dgm:spPr/>
      <dgm:t>
        <a:bodyPr/>
        <a:lstStyle/>
        <a:p>
          <a:endParaRPr lang="en-US"/>
        </a:p>
      </dgm:t>
    </dgm:pt>
    <dgm:pt modelId="{1BBA4AE1-0E1D-EB4C-821E-C01778EE359F}" type="asst">
      <dgm:prSet phldrT="[Text]"/>
      <dgm:spPr/>
      <dgm:t>
        <a:bodyPr/>
        <a:lstStyle/>
        <a:p>
          <a:r>
            <a:rPr lang="en-US" dirty="0"/>
            <a:t>Eliminates as much as possible</a:t>
          </a:r>
        </a:p>
      </dgm:t>
    </dgm:pt>
    <dgm:pt modelId="{54AD2DEC-DBDE-6E44-A7D0-44497D6F571F}" type="parTrans" cxnId="{2FB9D87D-0817-A547-A27D-29C3075C4224}">
      <dgm:prSet/>
      <dgm:spPr/>
      <dgm:t>
        <a:bodyPr/>
        <a:lstStyle/>
        <a:p>
          <a:endParaRPr lang="en-US" dirty="0"/>
        </a:p>
      </dgm:t>
    </dgm:pt>
    <dgm:pt modelId="{B528D72F-8501-3C43-9F6A-9272140DAAF2}" type="sibTrans" cxnId="{2FB9D87D-0817-A547-A27D-29C3075C4224}">
      <dgm:prSet/>
      <dgm:spPr/>
      <dgm:t>
        <a:bodyPr/>
        <a:lstStyle/>
        <a:p>
          <a:endParaRPr lang="en-US"/>
        </a:p>
      </dgm:t>
    </dgm:pt>
    <dgm:pt modelId="{D3E91C08-B56B-9346-AA39-179C201CC304}" type="asst">
      <dgm:prSet phldrT="[Text]"/>
      <dgm:spPr/>
      <dgm:t>
        <a:bodyPr/>
        <a:lstStyle/>
        <a:p>
          <a:r>
            <a:rPr lang="en-US" dirty="0"/>
            <a:t>Disinfectant </a:t>
          </a:r>
        </a:p>
      </dgm:t>
    </dgm:pt>
    <dgm:pt modelId="{40ACE16B-6F87-B74E-958E-DB3EDE9190AF}" type="parTrans" cxnId="{93067C51-41A3-5D43-A10D-430C2AB7A443}">
      <dgm:prSet/>
      <dgm:spPr/>
      <dgm:t>
        <a:bodyPr/>
        <a:lstStyle/>
        <a:p>
          <a:endParaRPr lang="en-US" dirty="0"/>
        </a:p>
      </dgm:t>
    </dgm:pt>
    <dgm:pt modelId="{C8B58406-81A0-6745-8FED-9A9AE8E8C1E0}" type="sibTrans" cxnId="{93067C51-41A3-5D43-A10D-430C2AB7A443}">
      <dgm:prSet/>
      <dgm:spPr/>
      <dgm:t>
        <a:bodyPr/>
        <a:lstStyle/>
        <a:p>
          <a:endParaRPr lang="en-US"/>
        </a:p>
      </dgm:t>
    </dgm:pt>
    <dgm:pt modelId="{A099B617-6886-AC42-A469-B492201CA0A7}" type="asst">
      <dgm:prSet phldrT="[Text]"/>
      <dgm:spPr/>
      <dgm:t>
        <a:bodyPr/>
        <a:lstStyle/>
        <a:p>
          <a:r>
            <a:rPr lang="en-US" dirty="0"/>
            <a:t>Complete removal</a:t>
          </a:r>
        </a:p>
      </dgm:t>
    </dgm:pt>
    <dgm:pt modelId="{CEB0901F-AFFD-D14E-A60E-1E991AF1DDEF}" type="parTrans" cxnId="{45C60271-5A85-8745-A3B6-C507BAB309D6}">
      <dgm:prSet/>
      <dgm:spPr/>
      <dgm:t>
        <a:bodyPr/>
        <a:lstStyle/>
        <a:p>
          <a:endParaRPr lang="en-US" dirty="0"/>
        </a:p>
      </dgm:t>
    </dgm:pt>
    <dgm:pt modelId="{B1261813-FB51-754C-B483-0CED01F3DB2D}" type="sibTrans" cxnId="{45C60271-5A85-8745-A3B6-C507BAB309D6}">
      <dgm:prSet/>
      <dgm:spPr/>
      <dgm:t>
        <a:bodyPr/>
        <a:lstStyle/>
        <a:p>
          <a:endParaRPr lang="en-US"/>
        </a:p>
      </dgm:t>
    </dgm:pt>
    <dgm:pt modelId="{A1CBB338-F7C9-9342-AEFB-AC1A2D0A4437}" type="asst">
      <dgm:prSet phldrT="[Text]"/>
      <dgm:spPr/>
      <dgm:t>
        <a:bodyPr/>
        <a:lstStyle/>
        <a:p>
          <a:r>
            <a:rPr lang="en-US" dirty="0"/>
            <a:t>Sterilization</a:t>
          </a:r>
        </a:p>
      </dgm:t>
    </dgm:pt>
    <dgm:pt modelId="{B880C38F-9F50-A344-93FE-57823FC8D4FD}" type="parTrans" cxnId="{1DD207C4-C5F4-6347-A9C2-79FC5983E4AB}">
      <dgm:prSet/>
      <dgm:spPr/>
      <dgm:t>
        <a:bodyPr/>
        <a:lstStyle/>
        <a:p>
          <a:endParaRPr lang="en-US" dirty="0"/>
        </a:p>
      </dgm:t>
    </dgm:pt>
    <dgm:pt modelId="{241E0601-8008-0E4B-A700-4C269CD5A192}" type="sibTrans" cxnId="{1DD207C4-C5F4-6347-A9C2-79FC5983E4AB}">
      <dgm:prSet/>
      <dgm:spPr/>
      <dgm:t>
        <a:bodyPr/>
        <a:lstStyle/>
        <a:p>
          <a:endParaRPr lang="en-US"/>
        </a:p>
      </dgm:t>
    </dgm:pt>
    <dgm:pt modelId="{104D2A29-58BB-6C4B-94AB-DD25951AE67E}" type="asst">
      <dgm:prSet phldrT="[Text]"/>
      <dgm:spPr/>
      <dgm:t>
        <a:bodyPr/>
        <a:lstStyle/>
        <a:p>
          <a:r>
            <a:rPr lang="en-US" dirty="0"/>
            <a:t>Bleach, iodine, hydrogen peroxide</a:t>
          </a:r>
        </a:p>
      </dgm:t>
    </dgm:pt>
    <dgm:pt modelId="{0C32C212-FAE6-814B-AC21-62509CFD4BA9}" type="parTrans" cxnId="{AC64D8F3-D9AB-5149-BC39-F67169641395}">
      <dgm:prSet/>
      <dgm:spPr/>
      <dgm:t>
        <a:bodyPr/>
        <a:lstStyle/>
        <a:p>
          <a:endParaRPr lang="en-US" dirty="0"/>
        </a:p>
      </dgm:t>
    </dgm:pt>
    <dgm:pt modelId="{5741DD41-6CCC-5244-922E-CE107E0AA63B}" type="sibTrans" cxnId="{AC64D8F3-D9AB-5149-BC39-F67169641395}">
      <dgm:prSet/>
      <dgm:spPr/>
      <dgm:t>
        <a:bodyPr/>
        <a:lstStyle/>
        <a:p>
          <a:endParaRPr lang="en-US"/>
        </a:p>
      </dgm:t>
    </dgm:pt>
    <dgm:pt modelId="{59A7D31A-6F0F-9F4F-A25E-05B6CDEBCEE8}" type="asst">
      <dgm:prSet phldrT="[Text]"/>
      <dgm:spPr/>
      <dgm:t>
        <a:bodyPr/>
        <a:lstStyle/>
        <a:p>
          <a:r>
            <a:rPr lang="en-US" dirty="0"/>
            <a:t>Gas </a:t>
          </a:r>
        </a:p>
      </dgm:t>
    </dgm:pt>
    <dgm:pt modelId="{EA115DC7-AF76-5C45-8D51-C1F03BF6E38B}" type="parTrans" cxnId="{7AB7B06D-300B-F048-9754-86F6251A2DAA}">
      <dgm:prSet/>
      <dgm:spPr/>
      <dgm:t>
        <a:bodyPr/>
        <a:lstStyle/>
        <a:p>
          <a:endParaRPr lang="en-US" dirty="0"/>
        </a:p>
      </dgm:t>
    </dgm:pt>
    <dgm:pt modelId="{CD9A37F8-D2D7-C64F-915F-2581EBF79C44}" type="sibTrans" cxnId="{7AB7B06D-300B-F048-9754-86F6251A2DAA}">
      <dgm:prSet/>
      <dgm:spPr/>
      <dgm:t>
        <a:bodyPr/>
        <a:lstStyle/>
        <a:p>
          <a:endParaRPr lang="en-US"/>
        </a:p>
      </dgm:t>
    </dgm:pt>
    <dgm:pt modelId="{A6B5FD8D-000D-9046-934E-187267409A43}" type="asst">
      <dgm:prSet phldrT="[Text]"/>
      <dgm:spPr/>
      <dgm:t>
        <a:bodyPr/>
        <a:lstStyle/>
        <a:p>
          <a:r>
            <a:rPr lang="en-US" dirty="0"/>
            <a:t>Autoclaving **</a:t>
          </a:r>
        </a:p>
      </dgm:t>
    </dgm:pt>
    <dgm:pt modelId="{9458432A-9631-9949-B8CB-5FE4D1B67BE5}" type="parTrans" cxnId="{D0543A42-3DDF-4D49-9AF3-9511D8F8344A}">
      <dgm:prSet/>
      <dgm:spPr/>
      <dgm:t>
        <a:bodyPr/>
        <a:lstStyle/>
        <a:p>
          <a:endParaRPr lang="en-US" dirty="0"/>
        </a:p>
      </dgm:t>
    </dgm:pt>
    <dgm:pt modelId="{DE96A01B-3871-9345-8044-96F939F54D33}" type="sibTrans" cxnId="{D0543A42-3DDF-4D49-9AF3-9511D8F8344A}">
      <dgm:prSet/>
      <dgm:spPr/>
      <dgm:t>
        <a:bodyPr/>
        <a:lstStyle/>
        <a:p>
          <a:endParaRPr lang="en-US"/>
        </a:p>
      </dgm:t>
    </dgm:pt>
    <dgm:pt modelId="{885AD055-DDEA-8249-BE42-43887B596CFF}" type="asst">
      <dgm:prSet phldrT="[Text]"/>
      <dgm:spPr/>
      <dgm:t>
        <a:bodyPr/>
        <a:lstStyle/>
        <a:p>
          <a:r>
            <a:rPr lang="en-US" dirty="0"/>
            <a:t>Dry heat</a:t>
          </a:r>
        </a:p>
      </dgm:t>
    </dgm:pt>
    <dgm:pt modelId="{A5D9EF3F-D2E3-A240-A021-6B08DF223DA9}" type="parTrans" cxnId="{3ACD6C04-7FD1-2C4F-BE32-911ED8C2FA63}">
      <dgm:prSet/>
      <dgm:spPr/>
      <dgm:t>
        <a:bodyPr/>
        <a:lstStyle/>
        <a:p>
          <a:endParaRPr lang="en-US" dirty="0"/>
        </a:p>
      </dgm:t>
    </dgm:pt>
    <dgm:pt modelId="{E9AD44A8-7F92-234E-8C99-953B177AA0C3}" type="sibTrans" cxnId="{3ACD6C04-7FD1-2C4F-BE32-911ED8C2FA63}">
      <dgm:prSet/>
      <dgm:spPr/>
      <dgm:t>
        <a:bodyPr/>
        <a:lstStyle/>
        <a:p>
          <a:endParaRPr lang="en-US"/>
        </a:p>
      </dgm:t>
    </dgm:pt>
    <dgm:pt modelId="{227F1661-8E77-BC47-8466-C2474CCB1357}" type="asst">
      <dgm:prSet phldrT="[Text]"/>
      <dgm:spPr/>
      <dgm:t>
        <a:bodyPr/>
        <a:lstStyle/>
        <a:p>
          <a:r>
            <a:rPr lang="en-US" dirty="0"/>
            <a:t>Freezing</a:t>
          </a:r>
        </a:p>
      </dgm:t>
    </dgm:pt>
    <dgm:pt modelId="{BEEAE009-CB06-9547-86AB-735138858354}" type="parTrans" cxnId="{B72B34DE-B1D3-EA41-9F91-511548473C7F}">
      <dgm:prSet/>
      <dgm:spPr/>
      <dgm:t>
        <a:bodyPr/>
        <a:lstStyle/>
        <a:p>
          <a:endParaRPr lang="en-US" dirty="0"/>
        </a:p>
      </dgm:t>
    </dgm:pt>
    <dgm:pt modelId="{330428C4-28BA-4B46-844D-19260A3C6340}" type="sibTrans" cxnId="{B72B34DE-B1D3-EA41-9F91-511548473C7F}">
      <dgm:prSet/>
      <dgm:spPr/>
      <dgm:t>
        <a:bodyPr/>
        <a:lstStyle/>
        <a:p>
          <a:endParaRPr lang="en-US"/>
        </a:p>
      </dgm:t>
    </dgm:pt>
    <dgm:pt modelId="{7DF6CFF5-401F-F64C-A015-D1EC6D74CA5A}" type="asst">
      <dgm:prSet phldrT="[Text]"/>
      <dgm:spPr/>
      <dgm:t>
        <a:bodyPr/>
        <a:lstStyle/>
        <a:p>
          <a:r>
            <a:rPr lang="en-US" dirty="0"/>
            <a:t>UV light</a:t>
          </a:r>
        </a:p>
      </dgm:t>
    </dgm:pt>
    <dgm:pt modelId="{7BFE3346-9927-F348-901B-45465C1DDEB8}" type="parTrans" cxnId="{C23ED138-C09E-7241-AE95-890F3DCC0758}">
      <dgm:prSet/>
      <dgm:spPr/>
      <dgm:t>
        <a:bodyPr/>
        <a:lstStyle/>
        <a:p>
          <a:endParaRPr lang="en-US" dirty="0"/>
        </a:p>
      </dgm:t>
    </dgm:pt>
    <dgm:pt modelId="{D5653DD8-B521-B641-9953-5E9FC5DB31CE}" type="sibTrans" cxnId="{C23ED138-C09E-7241-AE95-890F3DCC0758}">
      <dgm:prSet/>
      <dgm:spPr/>
      <dgm:t>
        <a:bodyPr/>
        <a:lstStyle/>
        <a:p>
          <a:endParaRPr lang="en-US"/>
        </a:p>
      </dgm:t>
    </dgm:pt>
    <dgm:pt modelId="{865273DA-8B1D-A047-9989-BD5349863EE0}" type="pres">
      <dgm:prSet presAssocID="{0DB2945B-484A-4E44-8F8C-2B772B06312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C234000-252B-B447-AAA7-AC1786EEC997}" type="pres">
      <dgm:prSet presAssocID="{F527A13E-A734-2D45-8969-039E843B1D54}" presName="hierRoot1" presStyleCnt="0">
        <dgm:presLayoutVars>
          <dgm:hierBranch val="init"/>
        </dgm:presLayoutVars>
      </dgm:prSet>
      <dgm:spPr/>
    </dgm:pt>
    <dgm:pt modelId="{9CD81712-D7C7-DC41-993F-BA0D0DBE773B}" type="pres">
      <dgm:prSet presAssocID="{F527A13E-A734-2D45-8969-039E843B1D54}" presName="rootComposite1" presStyleCnt="0"/>
      <dgm:spPr/>
    </dgm:pt>
    <dgm:pt modelId="{FC9AA314-CE2C-0D4D-86E5-0B920A935109}" type="pres">
      <dgm:prSet presAssocID="{F527A13E-A734-2D45-8969-039E843B1D54}" presName="rootText1" presStyleLbl="node0" presStyleIdx="0" presStyleCnt="1">
        <dgm:presLayoutVars>
          <dgm:chPref val="3"/>
        </dgm:presLayoutVars>
      </dgm:prSet>
      <dgm:spPr/>
    </dgm:pt>
    <dgm:pt modelId="{1ADA330E-A3AF-684D-8256-CD741BD7F74E}" type="pres">
      <dgm:prSet presAssocID="{F527A13E-A734-2D45-8969-039E843B1D54}" presName="rootConnector1" presStyleLbl="node1" presStyleIdx="0" presStyleCnt="0"/>
      <dgm:spPr/>
    </dgm:pt>
    <dgm:pt modelId="{65B10059-F457-8449-93DB-045CAFB2B215}" type="pres">
      <dgm:prSet presAssocID="{F527A13E-A734-2D45-8969-039E843B1D54}" presName="hierChild2" presStyleCnt="0"/>
      <dgm:spPr/>
    </dgm:pt>
    <dgm:pt modelId="{56C6839B-3C05-B240-989E-6603E6A7A116}" type="pres">
      <dgm:prSet presAssocID="{F527A13E-A734-2D45-8969-039E843B1D54}" presName="hierChild3" presStyleCnt="0"/>
      <dgm:spPr/>
    </dgm:pt>
    <dgm:pt modelId="{B61290F9-5F67-BA4A-9FB6-19C64229B550}" type="pres">
      <dgm:prSet presAssocID="{C8405358-DCF5-9145-A24F-5DD39A7643A3}" presName="Name111" presStyleLbl="parChTrans1D2" presStyleIdx="0" presStyleCnt="2"/>
      <dgm:spPr/>
    </dgm:pt>
    <dgm:pt modelId="{891FBE36-B3B3-B34E-BE6B-BE4B494C89CD}" type="pres">
      <dgm:prSet presAssocID="{EFA6C115-44EE-544C-8635-CBF799E1302C}" presName="hierRoot3" presStyleCnt="0">
        <dgm:presLayoutVars>
          <dgm:hierBranch val="init"/>
        </dgm:presLayoutVars>
      </dgm:prSet>
      <dgm:spPr/>
    </dgm:pt>
    <dgm:pt modelId="{9383A3C8-4AAD-AF4E-A12E-1CC49F93C413}" type="pres">
      <dgm:prSet presAssocID="{EFA6C115-44EE-544C-8635-CBF799E1302C}" presName="rootComposite3" presStyleCnt="0"/>
      <dgm:spPr/>
    </dgm:pt>
    <dgm:pt modelId="{FCFF7DF2-9534-4941-9A5F-0DCD167B1DF5}" type="pres">
      <dgm:prSet presAssocID="{EFA6C115-44EE-544C-8635-CBF799E1302C}" presName="rootText3" presStyleLbl="asst1" presStyleIdx="0" presStyleCnt="12">
        <dgm:presLayoutVars>
          <dgm:chPref val="3"/>
        </dgm:presLayoutVars>
      </dgm:prSet>
      <dgm:spPr/>
    </dgm:pt>
    <dgm:pt modelId="{14E88144-6E4C-C34D-903B-7B6D9A993617}" type="pres">
      <dgm:prSet presAssocID="{EFA6C115-44EE-544C-8635-CBF799E1302C}" presName="rootConnector3" presStyleLbl="asst1" presStyleIdx="0" presStyleCnt="12"/>
      <dgm:spPr/>
    </dgm:pt>
    <dgm:pt modelId="{AAC9AA3A-2FCE-2B40-A801-2CD89D1F53EC}" type="pres">
      <dgm:prSet presAssocID="{EFA6C115-44EE-544C-8635-CBF799E1302C}" presName="hierChild6" presStyleCnt="0"/>
      <dgm:spPr/>
    </dgm:pt>
    <dgm:pt modelId="{55235BA7-9C07-4F4A-AF5F-30F0F9FB6A1B}" type="pres">
      <dgm:prSet presAssocID="{EFA6C115-44EE-544C-8635-CBF799E1302C}" presName="hierChild7" presStyleCnt="0"/>
      <dgm:spPr/>
    </dgm:pt>
    <dgm:pt modelId="{6A473627-0E6A-DB46-9F76-D3F163EBD629}" type="pres">
      <dgm:prSet presAssocID="{54AD2DEC-DBDE-6E44-A7D0-44497D6F571F}" presName="Name111" presStyleLbl="parChTrans1D3" presStyleIdx="0" presStyleCnt="4"/>
      <dgm:spPr/>
    </dgm:pt>
    <dgm:pt modelId="{C11125C5-947B-134E-8E62-2A2D3205CCAD}" type="pres">
      <dgm:prSet presAssocID="{1BBA4AE1-0E1D-EB4C-821E-C01778EE359F}" presName="hierRoot3" presStyleCnt="0">
        <dgm:presLayoutVars>
          <dgm:hierBranch val="init"/>
        </dgm:presLayoutVars>
      </dgm:prSet>
      <dgm:spPr/>
    </dgm:pt>
    <dgm:pt modelId="{89488D98-BF14-B442-9D22-E64E16DDDAA3}" type="pres">
      <dgm:prSet presAssocID="{1BBA4AE1-0E1D-EB4C-821E-C01778EE359F}" presName="rootComposite3" presStyleCnt="0"/>
      <dgm:spPr/>
    </dgm:pt>
    <dgm:pt modelId="{1471935B-4AAA-B64B-8535-0C9EC00E74C4}" type="pres">
      <dgm:prSet presAssocID="{1BBA4AE1-0E1D-EB4C-821E-C01778EE359F}" presName="rootText3" presStyleLbl="asst1" presStyleIdx="1" presStyleCnt="12">
        <dgm:presLayoutVars>
          <dgm:chPref val="3"/>
        </dgm:presLayoutVars>
      </dgm:prSet>
      <dgm:spPr/>
    </dgm:pt>
    <dgm:pt modelId="{8B6FF2EF-909E-BC40-9459-CE443EDC157F}" type="pres">
      <dgm:prSet presAssocID="{1BBA4AE1-0E1D-EB4C-821E-C01778EE359F}" presName="rootConnector3" presStyleLbl="asst1" presStyleIdx="1" presStyleCnt="12"/>
      <dgm:spPr/>
    </dgm:pt>
    <dgm:pt modelId="{76424760-85D1-0F41-B5E6-D30721D235D9}" type="pres">
      <dgm:prSet presAssocID="{1BBA4AE1-0E1D-EB4C-821E-C01778EE359F}" presName="hierChild6" presStyleCnt="0"/>
      <dgm:spPr/>
    </dgm:pt>
    <dgm:pt modelId="{0626C534-44ED-8C4C-A847-CABD2457C95F}" type="pres">
      <dgm:prSet presAssocID="{1BBA4AE1-0E1D-EB4C-821E-C01778EE359F}" presName="hierChild7" presStyleCnt="0"/>
      <dgm:spPr/>
    </dgm:pt>
    <dgm:pt modelId="{6F0E5C1A-E351-6349-8B37-E9C4D29DC8F7}" type="pres">
      <dgm:prSet presAssocID="{40ACE16B-6F87-B74E-958E-DB3EDE9190AF}" presName="Name111" presStyleLbl="parChTrans1D3" presStyleIdx="1" presStyleCnt="4"/>
      <dgm:spPr/>
    </dgm:pt>
    <dgm:pt modelId="{930BBDEE-DFC6-0646-A428-263E217286EF}" type="pres">
      <dgm:prSet presAssocID="{D3E91C08-B56B-9346-AA39-179C201CC304}" presName="hierRoot3" presStyleCnt="0">
        <dgm:presLayoutVars>
          <dgm:hierBranch val="init"/>
        </dgm:presLayoutVars>
      </dgm:prSet>
      <dgm:spPr/>
    </dgm:pt>
    <dgm:pt modelId="{854475BF-FE63-CD48-BADD-C777C7CE2C6E}" type="pres">
      <dgm:prSet presAssocID="{D3E91C08-B56B-9346-AA39-179C201CC304}" presName="rootComposite3" presStyleCnt="0"/>
      <dgm:spPr/>
    </dgm:pt>
    <dgm:pt modelId="{1DC4F0FD-5F28-0D42-B7E0-F80908ECDDFE}" type="pres">
      <dgm:prSet presAssocID="{D3E91C08-B56B-9346-AA39-179C201CC304}" presName="rootText3" presStyleLbl="asst1" presStyleIdx="2" presStyleCnt="12">
        <dgm:presLayoutVars>
          <dgm:chPref val="3"/>
        </dgm:presLayoutVars>
      </dgm:prSet>
      <dgm:spPr/>
    </dgm:pt>
    <dgm:pt modelId="{79A4DDB5-BB97-E449-87CA-F7B1F3612F39}" type="pres">
      <dgm:prSet presAssocID="{D3E91C08-B56B-9346-AA39-179C201CC304}" presName="rootConnector3" presStyleLbl="asst1" presStyleIdx="2" presStyleCnt="12"/>
      <dgm:spPr/>
    </dgm:pt>
    <dgm:pt modelId="{B947C9FD-D8F3-694E-ABF0-346E732C86B5}" type="pres">
      <dgm:prSet presAssocID="{D3E91C08-B56B-9346-AA39-179C201CC304}" presName="hierChild6" presStyleCnt="0"/>
      <dgm:spPr/>
    </dgm:pt>
    <dgm:pt modelId="{FC3EBDED-54FE-6B43-AEB3-F57F21F96D6D}" type="pres">
      <dgm:prSet presAssocID="{D3E91C08-B56B-9346-AA39-179C201CC304}" presName="hierChild7" presStyleCnt="0"/>
      <dgm:spPr/>
    </dgm:pt>
    <dgm:pt modelId="{3741B0B2-1283-0F4C-B695-5E7994C0CCBB}" type="pres">
      <dgm:prSet presAssocID="{0C32C212-FAE6-814B-AC21-62509CFD4BA9}" presName="Name111" presStyleLbl="parChTrans1D4" presStyleIdx="0" presStyleCnt="6"/>
      <dgm:spPr/>
    </dgm:pt>
    <dgm:pt modelId="{30CC6666-82BC-7040-AD91-8E00703E1607}" type="pres">
      <dgm:prSet presAssocID="{104D2A29-58BB-6C4B-94AB-DD25951AE67E}" presName="hierRoot3" presStyleCnt="0">
        <dgm:presLayoutVars>
          <dgm:hierBranch val="init"/>
        </dgm:presLayoutVars>
      </dgm:prSet>
      <dgm:spPr/>
    </dgm:pt>
    <dgm:pt modelId="{6C9FA97C-02AE-F14B-A5FB-A55D04509B0B}" type="pres">
      <dgm:prSet presAssocID="{104D2A29-58BB-6C4B-94AB-DD25951AE67E}" presName="rootComposite3" presStyleCnt="0"/>
      <dgm:spPr/>
    </dgm:pt>
    <dgm:pt modelId="{67AD1E63-BA56-2742-83F5-4B40814E625E}" type="pres">
      <dgm:prSet presAssocID="{104D2A29-58BB-6C4B-94AB-DD25951AE67E}" presName="rootText3" presStyleLbl="asst1" presStyleIdx="3" presStyleCnt="12">
        <dgm:presLayoutVars>
          <dgm:chPref val="3"/>
        </dgm:presLayoutVars>
      </dgm:prSet>
      <dgm:spPr/>
    </dgm:pt>
    <dgm:pt modelId="{2D35605B-2A9C-C445-B494-13D8EC14B53C}" type="pres">
      <dgm:prSet presAssocID="{104D2A29-58BB-6C4B-94AB-DD25951AE67E}" presName="rootConnector3" presStyleLbl="asst1" presStyleIdx="3" presStyleCnt="12"/>
      <dgm:spPr/>
    </dgm:pt>
    <dgm:pt modelId="{D8A0C802-40DA-AD42-94D1-9D6AE3BA0416}" type="pres">
      <dgm:prSet presAssocID="{104D2A29-58BB-6C4B-94AB-DD25951AE67E}" presName="hierChild6" presStyleCnt="0"/>
      <dgm:spPr/>
    </dgm:pt>
    <dgm:pt modelId="{35102024-916C-E240-B982-06355E07ADDE}" type="pres">
      <dgm:prSet presAssocID="{104D2A29-58BB-6C4B-94AB-DD25951AE67E}" presName="hierChild7" presStyleCnt="0"/>
      <dgm:spPr/>
    </dgm:pt>
    <dgm:pt modelId="{6861DD08-CC64-AB40-9896-A04B4B8C1C90}" type="pres">
      <dgm:prSet presAssocID="{1811507B-D013-E043-86C4-AF7A0B446519}" presName="Name111" presStyleLbl="parChTrans1D2" presStyleIdx="1" presStyleCnt="2"/>
      <dgm:spPr/>
    </dgm:pt>
    <dgm:pt modelId="{E61C0C72-1339-7D49-B5EB-F204FA556707}" type="pres">
      <dgm:prSet presAssocID="{3E174502-7C2C-0F4C-AD7C-81BDB3078A71}" presName="hierRoot3" presStyleCnt="0">
        <dgm:presLayoutVars>
          <dgm:hierBranch val="init"/>
        </dgm:presLayoutVars>
      </dgm:prSet>
      <dgm:spPr/>
    </dgm:pt>
    <dgm:pt modelId="{04EB9CF1-C1AA-4F41-86DA-B531B7F8BF5A}" type="pres">
      <dgm:prSet presAssocID="{3E174502-7C2C-0F4C-AD7C-81BDB3078A71}" presName="rootComposite3" presStyleCnt="0"/>
      <dgm:spPr/>
    </dgm:pt>
    <dgm:pt modelId="{20733A9F-FE62-3742-AB2C-3BAC9C988A75}" type="pres">
      <dgm:prSet presAssocID="{3E174502-7C2C-0F4C-AD7C-81BDB3078A71}" presName="rootText3" presStyleLbl="asst1" presStyleIdx="4" presStyleCnt="12">
        <dgm:presLayoutVars>
          <dgm:chPref val="3"/>
        </dgm:presLayoutVars>
      </dgm:prSet>
      <dgm:spPr/>
    </dgm:pt>
    <dgm:pt modelId="{1196F96D-7CC2-5D47-B822-E209F17189EE}" type="pres">
      <dgm:prSet presAssocID="{3E174502-7C2C-0F4C-AD7C-81BDB3078A71}" presName="rootConnector3" presStyleLbl="asst1" presStyleIdx="4" presStyleCnt="12"/>
      <dgm:spPr/>
    </dgm:pt>
    <dgm:pt modelId="{BE6421D4-E03B-D141-9AE0-E7107CA36133}" type="pres">
      <dgm:prSet presAssocID="{3E174502-7C2C-0F4C-AD7C-81BDB3078A71}" presName="hierChild6" presStyleCnt="0"/>
      <dgm:spPr/>
    </dgm:pt>
    <dgm:pt modelId="{C58AD169-12CE-5642-B514-E935E05E2AF1}" type="pres">
      <dgm:prSet presAssocID="{3E174502-7C2C-0F4C-AD7C-81BDB3078A71}" presName="hierChild7" presStyleCnt="0"/>
      <dgm:spPr/>
    </dgm:pt>
    <dgm:pt modelId="{A0FC1385-18DC-F14C-8316-FC0B30A60565}" type="pres">
      <dgm:prSet presAssocID="{CEB0901F-AFFD-D14E-A60E-1E991AF1DDEF}" presName="Name111" presStyleLbl="parChTrans1D3" presStyleIdx="2" presStyleCnt="4"/>
      <dgm:spPr/>
    </dgm:pt>
    <dgm:pt modelId="{F8E10E4E-E5C0-A648-8C65-88D06E58C7DC}" type="pres">
      <dgm:prSet presAssocID="{A099B617-6886-AC42-A469-B492201CA0A7}" presName="hierRoot3" presStyleCnt="0">
        <dgm:presLayoutVars>
          <dgm:hierBranch val="init"/>
        </dgm:presLayoutVars>
      </dgm:prSet>
      <dgm:spPr/>
    </dgm:pt>
    <dgm:pt modelId="{8727CFC0-A691-204B-8E81-25A910F983E9}" type="pres">
      <dgm:prSet presAssocID="{A099B617-6886-AC42-A469-B492201CA0A7}" presName="rootComposite3" presStyleCnt="0"/>
      <dgm:spPr/>
    </dgm:pt>
    <dgm:pt modelId="{F4F5BC77-FE11-1243-ABBA-669A8F59E50C}" type="pres">
      <dgm:prSet presAssocID="{A099B617-6886-AC42-A469-B492201CA0A7}" presName="rootText3" presStyleLbl="asst1" presStyleIdx="5" presStyleCnt="12">
        <dgm:presLayoutVars>
          <dgm:chPref val="3"/>
        </dgm:presLayoutVars>
      </dgm:prSet>
      <dgm:spPr/>
    </dgm:pt>
    <dgm:pt modelId="{62E3F330-863A-0A4F-B3AF-1BFE1B5B7006}" type="pres">
      <dgm:prSet presAssocID="{A099B617-6886-AC42-A469-B492201CA0A7}" presName="rootConnector3" presStyleLbl="asst1" presStyleIdx="5" presStyleCnt="12"/>
      <dgm:spPr/>
    </dgm:pt>
    <dgm:pt modelId="{6A0595B9-AE5C-224C-BC8F-8F8C7928E949}" type="pres">
      <dgm:prSet presAssocID="{A099B617-6886-AC42-A469-B492201CA0A7}" presName="hierChild6" presStyleCnt="0"/>
      <dgm:spPr/>
    </dgm:pt>
    <dgm:pt modelId="{6559A683-0101-D04E-A43D-0DF2AF68DEF9}" type="pres">
      <dgm:prSet presAssocID="{A099B617-6886-AC42-A469-B492201CA0A7}" presName="hierChild7" presStyleCnt="0"/>
      <dgm:spPr/>
    </dgm:pt>
    <dgm:pt modelId="{B7EAD647-8790-594D-A53C-806C46977219}" type="pres">
      <dgm:prSet presAssocID="{B880C38F-9F50-A344-93FE-57823FC8D4FD}" presName="Name111" presStyleLbl="parChTrans1D3" presStyleIdx="3" presStyleCnt="4"/>
      <dgm:spPr/>
    </dgm:pt>
    <dgm:pt modelId="{052991F8-2318-3F45-B367-E5D5FDEB0B01}" type="pres">
      <dgm:prSet presAssocID="{A1CBB338-F7C9-9342-AEFB-AC1A2D0A4437}" presName="hierRoot3" presStyleCnt="0">
        <dgm:presLayoutVars>
          <dgm:hierBranch val="init"/>
        </dgm:presLayoutVars>
      </dgm:prSet>
      <dgm:spPr/>
    </dgm:pt>
    <dgm:pt modelId="{9C2DFED6-9F4B-454D-8DD2-3E59700621CD}" type="pres">
      <dgm:prSet presAssocID="{A1CBB338-F7C9-9342-AEFB-AC1A2D0A4437}" presName="rootComposite3" presStyleCnt="0"/>
      <dgm:spPr/>
    </dgm:pt>
    <dgm:pt modelId="{C5C2E7CB-1293-194E-92BF-365785A03E2C}" type="pres">
      <dgm:prSet presAssocID="{A1CBB338-F7C9-9342-AEFB-AC1A2D0A4437}" presName="rootText3" presStyleLbl="asst1" presStyleIdx="6" presStyleCnt="12">
        <dgm:presLayoutVars>
          <dgm:chPref val="3"/>
        </dgm:presLayoutVars>
      </dgm:prSet>
      <dgm:spPr/>
    </dgm:pt>
    <dgm:pt modelId="{AF882468-3205-2C48-94F3-86483F4B64F7}" type="pres">
      <dgm:prSet presAssocID="{A1CBB338-F7C9-9342-AEFB-AC1A2D0A4437}" presName="rootConnector3" presStyleLbl="asst1" presStyleIdx="6" presStyleCnt="12"/>
      <dgm:spPr/>
    </dgm:pt>
    <dgm:pt modelId="{DF54A125-161D-4243-95A5-1F28D267538F}" type="pres">
      <dgm:prSet presAssocID="{A1CBB338-F7C9-9342-AEFB-AC1A2D0A4437}" presName="hierChild6" presStyleCnt="0"/>
      <dgm:spPr/>
    </dgm:pt>
    <dgm:pt modelId="{7EC9C191-7808-8F42-BC5E-57D059F900E2}" type="pres">
      <dgm:prSet presAssocID="{A1CBB338-F7C9-9342-AEFB-AC1A2D0A4437}" presName="hierChild7" presStyleCnt="0"/>
      <dgm:spPr/>
    </dgm:pt>
    <dgm:pt modelId="{EB4DB7D0-694B-8C49-A3E1-73AAD4751430}" type="pres">
      <dgm:prSet presAssocID="{EA115DC7-AF76-5C45-8D51-C1F03BF6E38B}" presName="Name111" presStyleLbl="parChTrans1D4" presStyleIdx="1" presStyleCnt="6"/>
      <dgm:spPr/>
    </dgm:pt>
    <dgm:pt modelId="{DD553160-DBBA-E249-8380-33983756261C}" type="pres">
      <dgm:prSet presAssocID="{59A7D31A-6F0F-9F4F-A25E-05B6CDEBCEE8}" presName="hierRoot3" presStyleCnt="0">
        <dgm:presLayoutVars>
          <dgm:hierBranch val="init"/>
        </dgm:presLayoutVars>
      </dgm:prSet>
      <dgm:spPr/>
    </dgm:pt>
    <dgm:pt modelId="{4C0FE582-5849-AD40-8A7F-4959D19B1B0A}" type="pres">
      <dgm:prSet presAssocID="{59A7D31A-6F0F-9F4F-A25E-05B6CDEBCEE8}" presName="rootComposite3" presStyleCnt="0"/>
      <dgm:spPr/>
    </dgm:pt>
    <dgm:pt modelId="{B92EDC7D-CE05-6E41-A5C3-105EAD429E24}" type="pres">
      <dgm:prSet presAssocID="{59A7D31A-6F0F-9F4F-A25E-05B6CDEBCEE8}" presName="rootText3" presStyleLbl="asst1" presStyleIdx="7" presStyleCnt="12">
        <dgm:presLayoutVars>
          <dgm:chPref val="3"/>
        </dgm:presLayoutVars>
      </dgm:prSet>
      <dgm:spPr/>
    </dgm:pt>
    <dgm:pt modelId="{B7BA29F6-BD45-FC4A-8B97-D32FB2415CC8}" type="pres">
      <dgm:prSet presAssocID="{59A7D31A-6F0F-9F4F-A25E-05B6CDEBCEE8}" presName="rootConnector3" presStyleLbl="asst1" presStyleIdx="7" presStyleCnt="12"/>
      <dgm:spPr/>
    </dgm:pt>
    <dgm:pt modelId="{2785303A-DB26-5A4D-827D-79B6293D8197}" type="pres">
      <dgm:prSet presAssocID="{59A7D31A-6F0F-9F4F-A25E-05B6CDEBCEE8}" presName="hierChild6" presStyleCnt="0"/>
      <dgm:spPr/>
    </dgm:pt>
    <dgm:pt modelId="{8A00C4CD-58C2-2841-823C-C277CCA1AB73}" type="pres">
      <dgm:prSet presAssocID="{59A7D31A-6F0F-9F4F-A25E-05B6CDEBCEE8}" presName="hierChild7" presStyleCnt="0"/>
      <dgm:spPr/>
    </dgm:pt>
    <dgm:pt modelId="{29C2259D-BF20-5443-BB7C-91AE1ECEC292}" type="pres">
      <dgm:prSet presAssocID="{9458432A-9631-9949-B8CB-5FE4D1B67BE5}" presName="Name111" presStyleLbl="parChTrans1D4" presStyleIdx="2" presStyleCnt="6"/>
      <dgm:spPr/>
    </dgm:pt>
    <dgm:pt modelId="{34F69686-4311-D64E-9946-58B97E53135B}" type="pres">
      <dgm:prSet presAssocID="{A6B5FD8D-000D-9046-934E-187267409A43}" presName="hierRoot3" presStyleCnt="0">
        <dgm:presLayoutVars>
          <dgm:hierBranch val="init"/>
        </dgm:presLayoutVars>
      </dgm:prSet>
      <dgm:spPr/>
    </dgm:pt>
    <dgm:pt modelId="{F6FADA1D-3C8D-724C-A34C-FDADCC8CEEBD}" type="pres">
      <dgm:prSet presAssocID="{A6B5FD8D-000D-9046-934E-187267409A43}" presName="rootComposite3" presStyleCnt="0"/>
      <dgm:spPr/>
    </dgm:pt>
    <dgm:pt modelId="{12A88245-EA06-FA4C-B7B1-2DA06659D9F1}" type="pres">
      <dgm:prSet presAssocID="{A6B5FD8D-000D-9046-934E-187267409A43}" presName="rootText3" presStyleLbl="asst1" presStyleIdx="8" presStyleCnt="12">
        <dgm:presLayoutVars>
          <dgm:chPref val="3"/>
        </dgm:presLayoutVars>
      </dgm:prSet>
      <dgm:spPr/>
    </dgm:pt>
    <dgm:pt modelId="{1D7477EE-8774-BC4F-A6D8-680E33440714}" type="pres">
      <dgm:prSet presAssocID="{A6B5FD8D-000D-9046-934E-187267409A43}" presName="rootConnector3" presStyleLbl="asst1" presStyleIdx="8" presStyleCnt="12"/>
      <dgm:spPr/>
    </dgm:pt>
    <dgm:pt modelId="{BCE3B0FF-5236-8841-BD95-F76CE1AD15DF}" type="pres">
      <dgm:prSet presAssocID="{A6B5FD8D-000D-9046-934E-187267409A43}" presName="hierChild6" presStyleCnt="0"/>
      <dgm:spPr/>
    </dgm:pt>
    <dgm:pt modelId="{FDFF6E6F-E66C-104B-8C83-9D9CEF8D2627}" type="pres">
      <dgm:prSet presAssocID="{A6B5FD8D-000D-9046-934E-187267409A43}" presName="hierChild7" presStyleCnt="0"/>
      <dgm:spPr/>
    </dgm:pt>
    <dgm:pt modelId="{9CEBA4B1-76AA-4E47-947D-0E0072974D9D}" type="pres">
      <dgm:prSet presAssocID="{A5D9EF3F-D2E3-A240-A021-6B08DF223DA9}" presName="Name111" presStyleLbl="parChTrans1D4" presStyleIdx="3" presStyleCnt="6"/>
      <dgm:spPr/>
    </dgm:pt>
    <dgm:pt modelId="{E8AC0A67-E1EA-CD48-838E-9675DBBBE012}" type="pres">
      <dgm:prSet presAssocID="{885AD055-DDEA-8249-BE42-43887B596CFF}" presName="hierRoot3" presStyleCnt="0">
        <dgm:presLayoutVars>
          <dgm:hierBranch val="init"/>
        </dgm:presLayoutVars>
      </dgm:prSet>
      <dgm:spPr/>
    </dgm:pt>
    <dgm:pt modelId="{9CA72691-86E0-B147-B542-962F9502CC02}" type="pres">
      <dgm:prSet presAssocID="{885AD055-DDEA-8249-BE42-43887B596CFF}" presName="rootComposite3" presStyleCnt="0"/>
      <dgm:spPr/>
    </dgm:pt>
    <dgm:pt modelId="{943E1ED1-F67C-4841-8AA2-012897681708}" type="pres">
      <dgm:prSet presAssocID="{885AD055-DDEA-8249-BE42-43887B596CFF}" presName="rootText3" presStyleLbl="asst1" presStyleIdx="9" presStyleCnt="12">
        <dgm:presLayoutVars>
          <dgm:chPref val="3"/>
        </dgm:presLayoutVars>
      </dgm:prSet>
      <dgm:spPr/>
    </dgm:pt>
    <dgm:pt modelId="{61812E2A-9DB5-7945-B3B2-419E28C5B211}" type="pres">
      <dgm:prSet presAssocID="{885AD055-DDEA-8249-BE42-43887B596CFF}" presName="rootConnector3" presStyleLbl="asst1" presStyleIdx="9" presStyleCnt="12"/>
      <dgm:spPr/>
    </dgm:pt>
    <dgm:pt modelId="{9DD04578-4D91-A747-A58F-23FE159A1DE6}" type="pres">
      <dgm:prSet presAssocID="{885AD055-DDEA-8249-BE42-43887B596CFF}" presName="hierChild6" presStyleCnt="0"/>
      <dgm:spPr/>
    </dgm:pt>
    <dgm:pt modelId="{90DFCB72-D43F-654E-993E-B6CCA32B9FF9}" type="pres">
      <dgm:prSet presAssocID="{885AD055-DDEA-8249-BE42-43887B596CFF}" presName="hierChild7" presStyleCnt="0"/>
      <dgm:spPr/>
    </dgm:pt>
    <dgm:pt modelId="{7C0A8D67-7309-EB43-821D-751C62A3A60E}" type="pres">
      <dgm:prSet presAssocID="{BEEAE009-CB06-9547-86AB-735138858354}" presName="Name111" presStyleLbl="parChTrans1D4" presStyleIdx="4" presStyleCnt="6"/>
      <dgm:spPr/>
    </dgm:pt>
    <dgm:pt modelId="{8E4940CA-FDFB-E34B-8E9F-A0DDAA6CD0A6}" type="pres">
      <dgm:prSet presAssocID="{227F1661-8E77-BC47-8466-C2474CCB1357}" presName="hierRoot3" presStyleCnt="0">
        <dgm:presLayoutVars>
          <dgm:hierBranch val="init"/>
        </dgm:presLayoutVars>
      </dgm:prSet>
      <dgm:spPr/>
    </dgm:pt>
    <dgm:pt modelId="{AB150B03-E9F7-E542-9B07-348AFF542CC5}" type="pres">
      <dgm:prSet presAssocID="{227F1661-8E77-BC47-8466-C2474CCB1357}" presName="rootComposite3" presStyleCnt="0"/>
      <dgm:spPr/>
    </dgm:pt>
    <dgm:pt modelId="{FE389C24-D26D-D14B-9CFA-DEC968725544}" type="pres">
      <dgm:prSet presAssocID="{227F1661-8E77-BC47-8466-C2474CCB1357}" presName="rootText3" presStyleLbl="asst1" presStyleIdx="10" presStyleCnt="12">
        <dgm:presLayoutVars>
          <dgm:chPref val="3"/>
        </dgm:presLayoutVars>
      </dgm:prSet>
      <dgm:spPr/>
    </dgm:pt>
    <dgm:pt modelId="{D390110B-5632-CB4B-9153-FD1A25335499}" type="pres">
      <dgm:prSet presAssocID="{227F1661-8E77-BC47-8466-C2474CCB1357}" presName="rootConnector3" presStyleLbl="asst1" presStyleIdx="10" presStyleCnt="12"/>
      <dgm:spPr/>
    </dgm:pt>
    <dgm:pt modelId="{F4449DBF-D3F9-2749-AC60-266C9EDE0A13}" type="pres">
      <dgm:prSet presAssocID="{227F1661-8E77-BC47-8466-C2474CCB1357}" presName="hierChild6" presStyleCnt="0"/>
      <dgm:spPr/>
    </dgm:pt>
    <dgm:pt modelId="{424C2C3B-A55B-124B-A089-42CD18D0A601}" type="pres">
      <dgm:prSet presAssocID="{227F1661-8E77-BC47-8466-C2474CCB1357}" presName="hierChild7" presStyleCnt="0"/>
      <dgm:spPr/>
    </dgm:pt>
    <dgm:pt modelId="{48D68821-16C6-1242-AF05-A83F9A7B3415}" type="pres">
      <dgm:prSet presAssocID="{7BFE3346-9927-F348-901B-45465C1DDEB8}" presName="Name111" presStyleLbl="parChTrans1D4" presStyleIdx="5" presStyleCnt="6"/>
      <dgm:spPr/>
    </dgm:pt>
    <dgm:pt modelId="{E62F11BB-2C66-FB4C-B93F-18CD47931BEF}" type="pres">
      <dgm:prSet presAssocID="{7DF6CFF5-401F-F64C-A015-D1EC6D74CA5A}" presName="hierRoot3" presStyleCnt="0">
        <dgm:presLayoutVars>
          <dgm:hierBranch val="init"/>
        </dgm:presLayoutVars>
      </dgm:prSet>
      <dgm:spPr/>
    </dgm:pt>
    <dgm:pt modelId="{E582FE9E-7294-0C47-A371-D1E2537FD440}" type="pres">
      <dgm:prSet presAssocID="{7DF6CFF5-401F-F64C-A015-D1EC6D74CA5A}" presName="rootComposite3" presStyleCnt="0"/>
      <dgm:spPr/>
    </dgm:pt>
    <dgm:pt modelId="{C97C3173-6C2E-4C4F-9863-B6C188272FCD}" type="pres">
      <dgm:prSet presAssocID="{7DF6CFF5-401F-F64C-A015-D1EC6D74CA5A}" presName="rootText3" presStyleLbl="asst1" presStyleIdx="11" presStyleCnt="12">
        <dgm:presLayoutVars>
          <dgm:chPref val="3"/>
        </dgm:presLayoutVars>
      </dgm:prSet>
      <dgm:spPr/>
    </dgm:pt>
    <dgm:pt modelId="{4ED1B288-3F4E-1B4F-A38E-6CA50CA3C8CA}" type="pres">
      <dgm:prSet presAssocID="{7DF6CFF5-401F-F64C-A015-D1EC6D74CA5A}" presName="rootConnector3" presStyleLbl="asst1" presStyleIdx="11" presStyleCnt="12"/>
      <dgm:spPr/>
    </dgm:pt>
    <dgm:pt modelId="{79BE4954-2022-324E-AFE2-B6000405410A}" type="pres">
      <dgm:prSet presAssocID="{7DF6CFF5-401F-F64C-A015-D1EC6D74CA5A}" presName="hierChild6" presStyleCnt="0"/>
      <dgm:spPr/>
    </dgm:pt>
    <dgm:pt modelId="{3DED4C7D-3ABE-0D48-850D-0751D8BD3B22}" type="pres">
      <dgm:prSet presAssocID="{7DF6CFF5-401F-F64C-A015-D1EC6D74CA5A}" presName="hierChild7" presStyleCnt="0"/>
      <dgm:spPr/>
    </dgm:pt>
  </dgm:ptLst>
  <dgm:cxnLst>
    <dgm:cxn modelId="{92E60500-D6AE-6E4C-8A2D-D882473454F7}" type="presOf" srcId="{C8405358-DCF5-9145-A24F-5DD39A7643A3}" destId="{B61290F9-5F67-BA4A-9FB6-19C64229B550}" srcOrd="0" destOrd="0" presId="urn:microsoft.com/office/officeart/2005/8/layout/orgChart1"/>
    <dgm:cxn modelId="{FFE13703-79ED-EE45-9914-90E7F925CD7E}" type="presOf" srcId="{1BBA4AE1-0E1D-EB4C-821E-C01778EE359F}" destId="{8B6FF2EF-909E-BC40-9459-CE443EDC157F}" srcOrd="1" destOrd="0" presId="urn:microsoft.com/office/officeart/2005/8/layout/orgChart1"/>
    <dgm:cxn modelId="{3ACD6C04-7FD1-2C4F-BE32-911ED8C2FA63}" srcId="{A1CBB338-F7C9-9342-AEFB-AC1A2D0A4437}" destId="{885AD055-DDEA-8249-BE42-43887B596CFF}" srcOrd="2" destOrd="0" parTransId="{A5D9EF3F-D2E3-A240-A021-6B08DF223DA9}" sibTransId="{E9AD44A8-7F92-234E-8C99-953B177AA0C3}"/>
    <dgm:cxn modelId="{FEBCCE04-D618-F94C-8876-E563D4D4EDA1}" type="presOf" srcId="{0DB2945B-484A-4E44-8F8C-2B772B06312F}" destId="{865273DA-8B1D-A047-9989-BD5349863EE0}" srcOrd="0" destOrd="0" presId="urn:microsoft.com/office/officeart/2005/8/layout/orgChart1"/>
    <dgm:cxn modelId="{40234309-6E06-7642-8660-A3E41A479E03}" type="presOf" srcId="{227F1661-8E77-BC47-8466-C2474CCB1357}" destId="{FE389C24-D26D-D14B-9CFA-DEC968725544}" srcOrd="0" destOrd="0" presId="urn:microsoft.com/office/officeart/2005/8/layout/orgChart1"/>
    <dgm:cxn modelId="{86F0C61D-E966-2044-84E0-12FC81B32374}" type="presOf" srcId="{B880C38F-9F50-A344-93FE-57823FC8D4FD}" destId="{B7EAD647-8790-594D-A53C-806C46977219}" srcOrd="0" destOrd="0" presId="urn:microsoft.com/office/officeart/2005/8/layout/orgChart1"/>
    <dgm:cxn modelId="{C6A7DC1E-721D-894D-8BF6-A5D910A71E23}" type="presOf" srcId="{CEB0901F-AFFD-D14E-A60E-1E991AF1DDEF}" destId="{A0FC1385-18DC-F14C-8316-FC0B30A60565}" srcOrd="0" destOrd="0" presId="urn:microsoft.com/office/officeart/2005/8/layout/orgChart1"/>
    <dgm:cxn modelId="{50D17022-5487-B541-8813-2FAE470FF1D8}" type="presOf" srcId="{7DF6CFF5-401F-F64C-A015-D1EC6D74CA5A}" destId="{4ED1B288-3F4E-1B4F-A38E-6CA50CA3C8CA}" srcOrd="1" destOrd="0" presId="urn:microsoft.com/office/officeart/2005/8/layout/orgChart1"/>
    <dgm:cxn modelId="{40BA4835-3D83-CC49-A8B6-ADEDFF05161E}" type="presOf" srcId="{3E174502-7C2C-0F4C-AD7C-81BDB3078A71}" destId="{20733A9F-FE62-3742-AB2C-3BAC9C988A75}" srcOrd="0" destOrd="0" presId="urn:microsoft.com/office/officeart/2005/8/layout/orgChart1"/>
    <dgm:cxn modelId="{65994A35-B0EE-8D45-BD60-46B41B540094}" type="presOf" srcId="{0C32C212-FAE6-814B-AC21-62509CFD4BA9}" destId="{3741B0B2-1283-0F4C-B695-5E7994C0CCBB}" srcOrd="0" destOrd="0" presId="urn:microsoft.com/office/officeart/2005/8/layout/orgChart1"/>
    <dgm:cxn modelId="{F0655737-D51E-8C4C-B576-B6740DF19299}" type="presOf" srcId="{EA115DC7-AF76-5C45-8D51-C1F03BF6E38B}" destId="{EB4DB7D0-694B-8C49-A3E1-73AAD4751430}" srcOrd="0" destOrd="0" presId="urn:microsoft.com/office/officeart/2005/8/layout/orgChart1"/>
    <dgm:cxn modelId="{C23ED138-C09E-7241-AE95-890F3DCC0758}" srcId="{A1CBB338-F7C9-9342-AEFB-AC1A2D0A4437}" destId="{7DF6CFF5-401F-F64C-A015-D1EC6D74CA5A}" srcOrd="4" destOrd="0" parTransId="{7BFE3346-9927-F348-901B-45465C1DDEB8}" sibTransId="{D5653DD8-B521-B641-9953-5E9FC5DB31CE}"/>
    <dgm:cxn modelId="{5FAFEE3A-1FE7-A040-A769-3E4BF8C506F5}" type="presOf" srcId="{9458432A-9631-9949-B8CB-5FE4D1B67BE5}" destId="{29C2259D-BF20-5443-BB7C-91AE1ECEC292}" srcOrd="0" destOrd="0" presId="urn:microsoft.com/office/officeart/2005/8/layout/orgChart1"/>
    <dgm:cxn modelId="{F690F43C-8A58-D34A-951D-2540F34C0C04}" srcId="{F527A13E-A734-2D45-8969-039E843B1D54}" destId="{3E174502-7C2C-0F4C-AD7C-81BDB3078A71}" srcOrd="1" destOrd="0" parTransId="{1811507B-D013-E043-86C4-AF7A0B446519}" sibTransId="{B8B202F5-0001-1148-8C84-DD8EF5A8B162}"/>
    <dgm:cxn modelId="{BF13023F-FF1F-474E-B48A-C3A4DA9F3FBE}" srcId="{0DB2945B-484A-4E44-8F8C-2B772B06312F}" destId="{F527A13E-A734-2D45-8969-039E843B1D54}" srcOrd="0" destOrd="0" parTransId="{34009EF2-6A95-A246-916E-E50F0B56F943}" sibTransId="{F262A903-B2C4-F247-8311-6694E49025AF}"/>
    <dgm:cxn modelId="{D0543A42-3DDF-4D49-9AF3-9511D8F8344A}" srcId="{A1CBB338-F7C9-9342-AEFB-AC1A2D0A4437}" destId="{A6B5FD8D-000D-9046-934E-187267409A43}" srcOrd="1" destOrd="0" parTransId="{9458432A-9631-9949-B8CB-5FE4D1B67BE5}" sibTransId="{DE96A01B-3871-9345-8044-96F939F54D33}"/>
    <dgm:cxn modelId="{909E7645-C7F8-2643-8D54-AD88283A5D8E}" type="presOf" srcId="{104D2A29-58BB-6C4B-94AB-DD25951AE67E}" destId="{67AD1E63-BA56-2742-83F5-4B40814E625E}" srcOrd="0" destOrd="0" presId="urn:microsoft.com/office/officeart/2005/8/layout/orgChart1"/>
    <dgm:cxn modelId="{CEF2F745-845C-A543-A0DE-FF6125FC5BFE}" type="presOf" srcId="{A1CBB338-F7C9-9342-AEFB-AC1A2D0A4437}" destId="{C5C2E7CB-1293-194E-92BF-365785A03E2C}" srcOrd="0" destOrd="0" presId="urn:microsoft.com/office/officeart/2005/8/layout/orgChart1"/>
    <dgm:cxn modelId="{93067C51-41A3-5D43-A10D-430C2AB7A443}" srcId="{EFA6C115-44EE-544C-8635-CBF799E1302C}" destId="{D3E91C08-B56B-9346-AA39-179C201CC304}" srcOrd="1" destOrd="0" parTransId="{40ACE16B-6F87-B74E-958E-DB3EDE9190AF}" sibTransId="{C8B58406-81A0-6745-8FED-9A9AE8E8C1E0}"/>
    <dgm:cxn modelId="{A9402F5E-B916-2D4C-B0DD-73FE506F2BF0}" type="presOf" srcId="{A099B617-6886-AC42-A469-B492201CA0A7}" destId="{62E3F330-863A-0A4F-B3AF-1BFE1B5B7006}" srcOrd="1" destOrd="0" presId="urn:microsoft.com/office/officeart/2005/8/layout/orgChart1"/>
    <dgm:cxn modelId="{11B67067-C703-5C4E-AFEB-6E9B08376220}" type="presOf" srcId="{A6B5FD8D-000D-9046-934E-187267409A43}" destId="{1D7477EE-8774-BC4F-A6D8-680E33440714}" srcOrd="1" destOrd="0" presId="urn:microsoft.com/office/officeart/2005/8/layout/orgChart1"/>
    <dgm:cxn modelId="{A551C468-7859-F14D-9751-1A2BAEFC2E05}" type="presOf" srcId="{BEEAE009-CB06-9547-86AB-735138858354}" destId="{7C0A8D67-7309-EB43-821D-751C62A3A60E}" srcOrd="0" destOrd="0" presId="urn:microsoft.com/office/officeart/2005/8/layout/orgChart1"/>
    <dgm:cxn modelId="{7AB7B06D-300B-F048-9754-86F6251A2DAA}" srcId="{A1CBB338-F7C9-9342-AEFB-AC1A2D0A4437}" destId="{59A7D31A-6F0F-9F4F-A25E-05B6CDEBCEE8}" srcOrd="0" destOrd="0" parTransId="{EA115DC7-AF76-5C45-8D51-C1F03BF6E38B}" sibTransId="{CD9A37F8-D2D7-C64F-915F-2581EBF79C44}"/>
    <dgm:cxn modelId="{45C60271-5A85-8745-A3B6-C507BAB309D6}" srcId="{3E174502-7C2C-0F4C-AD7C-81BDB3078A71}" destId="{A099B617-6886-AC42-A469-B492201CA0A7}" srcOrd="0" destOrd="0" parTransId="{CEB0901F-AFFD-D14E-A60E-1E991AF1DDEF}" sibTransId="{B1261813-FB51-754C-B483-0CED01F3DB2D}"/>
    <dgm:cxn modelId="{B70BDB78-0FB2-154D-9355-7FD981B2C83C}" type="presOf" srcId="{EFA6C115-44EE-544C-8635-CBF799E1302C}" destId="{FCFF7DF2-9534-4941-9A5F-0DCD167B1DF5}" srcOrd="0" destOrd="0" presId="urn:microsoft.com/office/officeart/2005/8/layout/orgChart1"/>
    <dgm:cxn modelId="{2FB9D87D-0817-A547-A27D-29C3075C4224}" srcId="{EFA6C115-44EE-544C-8635-CBF799E1302C}" destId="{1BBA4AE1-0E1D-EB4C-821E-C01778EE359F}" srcOrd="0" destOrd="0" parTransId="{54AD2DEC-DBDE-6E44-A7D0-44497D6F571F}" sibTransId="{B528D72F-8501-3C43-9F6A-9272140DAAF2}"/>
    <dgm:cxn modelId="{D6399680-1D3F-8144-885D-CA3E84D7CAEB}" type="presOf" srcId="{F527A13E-A734-2D45-8969-039E843B1D54}" destId="{FC9AA314-CE2C-0D4D-86E5-0B920A935109}" srcOrd="0" destOrd="0" presId="urn:microsoft.com/office/officeart/2005/8/layout/orgChart1"/>
    <dgm:cxn modelId="{0807698C-129F-0042-8166-CFA5F8E427C5}" type="presOf" srcId="{D3E91C08-B56B-9346-AA39-179C201CC304}" destId="{1DC4F0FD-5F28-0D42-B7E0-F80908ECDDFE}" srcOrd="0" destOrd="0" presId="urn:microsoft.com/office/officeart/2005/8/layout/orgChart1"/>
    <dgm:cxn modelId="{D4C3CB90-18B8-AB4B-989C-8B33750C0E49}" type="presOf" srcId="{A1CBB338-F7C9-9342-AEFB-AC1A2D0A4437}" destId="{AF882468-3205-2C48-94F3-86483F4B64F7}" srcOrd="1" destOrd="0" presId="urn:microsoft.com/office/officeart/2005/8/layout/orgChart1"/>
    <dgm:cxn modelId="{3A02B691-4004-6847-86B3-E391720D3BEC}" type="presOf" srcId="{59A7D31A-6F0F-9F4F-A25E-05B6CDEBCEE8}" destId="{B92EDC7D-CE05-6E41-A5C3-105EAD429E24}" srcOrd="0" destOrd="0" presId="urn:microsoft.com/office/officeart/2005/8/layout/orgChart1"/>
    <dgm:cxn modelId="{F69CF394-BD48-154B-BE79-EFAB51C3B1B4}" type="presOf" srcId="{D3E91C08-B56B-9346-AA39-179C201CC304}" destId="{79A4DDB5-BB97-E449-87CA-F7B1F3612F39}" srcOrd="1" destOrd="0" presId="urn:microsoft.com/office/officeart/2005/8/layout/orgChart1"/>
    <dgm:cxn modelId="{FDE6479D-1C96-0848-82C1-712E5C097C8A}" type="presOf" srcId="{40ACE16B-6F87-B74E-958E-DB3EDE9190AF}" destId="{6F0E5C1A-E351-6349-8B37-E9C4D29DC8F7}" srcOrd="0" destOrd="0" presId="urn:microsoft.com/office/officeart/2005/8/layout/orgChart1"/>
    <dgm:cxn modelId="{D06CC09E-17E0-734F-811C-45E91F174D09}" type="presOf" srcId="{227F1661-8E77-BC47-8466-C2474CCB1357}" destId="{D390110B-5632-CB4B-9153-FD1A25335499}" srcOrd="1" destOrd="0" presId="urn:microsoft.com/office/officeart/2005/8/layout/orgChart1"/>
    <dgm:cxn modelId="{3D42D4AA-E2B8-084A-9CF1-A0B3C6ACF7FD}" type="presOf" srcId="{104D2A29-58BB-6C4B-94AB-DD25951AE67E}" destId="{2D35605B-2A9C-C445-B494-13D8EC14B53C}" srcOrd="1" destOrd="0" presId="urn:microsoft.com/office/officeart/2005/8/layout/orgChart1"/>
    <dgm:cxn modelId="{876683AD-BB9F-4649-A79A-963041723B4F}" type="presOf" srcId="{885AD055-DDEA-8249-BE42-43887B596CFF}" destId="{943E1ED1-F67C-4841-8AA2-012897681708}" srcOrd="0" destOrd="0" presId="urn:microsoft.com/office/officeart/2005/8/layout/orgChart1"/>
    <dgm:cxn modelId="{5D742AAE-E3CA-8C4C-AF14-08C929C2CEFC}" type="presOf" srcId="{7DF6CFF5-401F-F64C-A015-D1EC6D74CA5A}" destId="{C97C3173-6C2E-4C4F-9863-B6C188272FCD}" srcOrd="0" destOrd="0" presId="urn:microsoft.com/office/officeart/2005/8/layout/orgChart1"/>
    <dgm:cxn modelId="{B4A2D7AF-531E-934F-B647-A6BC0195750D}" srcId="{F527A13E-A734-2D45-8969-039E843B1D54}" destId="{EFA6C115-44EE-544C-8635-CBF799E1302C}" srcOrd="0" destOrd="0" parTransId="{C8405358-DCF5-9145-A24F-5DD39A7643A3}" sibTransId="{ADCD726C-343A-3E48-819A-AE59D08B305F}"/>
    <dgm:cxn modelId="{BB475EB2-2740-8A43-98F9-5A2CD7181EE8}" type="presOf" srcId="{885AD055-DDEA-8249-BE42-43887B596CFF}" destId="{61812E2A-9DB5-7945-B3B2-419E28C5B211}" srcOrd="1" destOrd="0" presId="urn:microsoft.com/office/officeart/2005/8/layout/orgChart1"/>
    <dgm:cxn modelId="{9F774EB7-95E4-E842-8135-7517418BDBE7}" type="presOf" srcId="{1811507B-D013-E043-86C4-AF7A0B446519}" destId="{6861DD08-CC64-AB40-9896-A04B4B8C1C90}" srcOrd="0" destOrd="0" presId="urn:microsoft.com/office/officeart/2005/8/layout/orgChart1"/>
    <dgm:cxn modelId="{DE423BBF-C65A-484E-80E4-10724A66F8FB}" type="presOf" srcId="{59A7D31A-6F0F-9F4F-A25E-05B6CDEBCEE8}" destId="{B7BA29F6-BD45-FC4A-8B97-D32FB2415CC8}" srcOrd="1" destOrd="0" presId="urn:microsoft.com/office/officeart/2005/8/layout/orgChart1"/>
    <dgm:cxn modelId="{3B2D7DC1-159D-9448-A653-758F4DECC8D0}" type="presOf" srcId="{A099B617-6886-AC42-A469-B492201CA0A7}" destId="{F4F5BC77-FE11-1243-ABBA-669A8F59E50C}" srcOrd="0" destOrd="0" presId="urn:microsoft.com/office/officeart/2005/8/layout/orgChart1"/>
    <dgm:cxn modelId="{1DD207C4-C5F4-6347-A9C2-79FC5983E4AB}" srcId="{3E174502-7C2C-0F4C-AD7C-81BDB3078A71}" destId="{A1CBB338-F7C9-9342-AEFB-AC1A2D0A4437}" srcOrd="1" destOrd="0" parTransId="{B880C38F-9F50-A344-93FE-57823FC8D4FD}" sibTransId="{241E0601-8008-0E4B-A700-4C269CD5A192}"/>
    <dgm:cxn modelId="{32FF6DD2-A091-7B4C-BC05-E2872CA29D77}" type="presOf" srcId="{54AD2DEC-DBDE-6E44-A7D0-44497D6F571F}" destId="{6A473627-0E6A-DB46-9F76-D3F163EBD629}" srcOrd="0" destOrd="0" presId="urn:microsoft.com/office/officeart/2005/8/layout/orgChart1"/>
    <dgm:cxn modelId="{CC10A8DC-3809-6A44-B74C-E30BCD7EC7CE}" type="presOf" srcId="{1BBA4AE1-0E1D-EB4C-821E-C01778EE359F}" destId="{1471935B-4AAA-B64B-8535-0C9EC00E74C4}" srcOrd="0" destOrd="0" presId="urn:microsoft.com/office/officeart/2005/8/layout/orgChart1"/>
    <dgm:cxn modelId="{B72B34DE-B1D3-EA41-9F91-511548473C7F}" srcId="{A1CBB338-F7C9-9342-AEFB-AC1A2D0A4437}" destId="{227F1661-8E77-BC47-8466-C2474CCB1357}" srcOrd="3" destOrd="0" parTransId="{BEEAE009-CB06-9547-86AB-735138858354}" sibTransId="{330428C4-28BA-4B46-844D-19260A3C6340}"/>
    <dgm:cxn modelId="{93386DDE-342C-2B47-9F83-9BB3F68F5D88}" type="presOf" srcId="{3E174502-7C2C-0F4C-AD7C-81BDB3078A71}" destId="{1196F96D-7CC2-5D47-B822-E209F17189EE}" srcOrd="1" destOrd="0" presId="urn:microsoft.com/office/officeart/2005/8/layout/orgChart1"/>
    <dgm:cxn modelId="{44D87CE5-81A9-B045-8100-B255CD5DD995}" type="presOf" srcId="{F527A13E-A734-2D45-8969-039E843B1D54}" destId="{1ADA330E-A3AF-684D-8256-CD741BD7F74E}" srcOrd="1" destOrd="0" presId="urn:microsoft.com/office/officeart/2005/8/layout/orgChart1"/>
    <dgm:cxn modelId="{EDBDD2EA-3D6B-A84E-8FB2-9B6E7E6DF185}" type="presOf" srcId="{EFA6C115-44EE-544C-8635-CBF799E1302C}" destId="{14E88144-6E4C-C34D-903B-7B6D9A993617}" srcOrd="1" destOrd="0" presId="urn:microsoft.com/office/officeart/2005/8/layout/orgChart1"/>
    <dgm:cxn modelId="{AC64D8F3-D9AB-5149-BC39-F67169641395}" srcId="{D3E91C08-B56B-9346-AA39-179C201CC304}" destId="{104D2A29-58BB-6C4B-94AB-DD25951AE67E}" srcOrd="0" destOrd="0" parTransId="{0C32C212-FAE6-814B-AC21-62509CFD4BA9}" sibTransId="{5741DD41-6CCC-5244-922E-CE107E0AA63B}"/>
    <dgm:cxn modelId="{AF6D6AF8-4F07-524D-A6C3-EDD9DA22D8A4}" type="presOf" srcId="{7BFE3346-9927-F348-901B-45465C1DDEB8}" destId="{48D68821-16C6-1242-AF05-A83F9A7B3415}" srcOrd="0" destOrd="0" presId="urn:microsoft.com/office/officeart/2005/8/layout/orgChart1"/>
    <dgm:cxn modelId="{C1D8BCF8-CAAA-FE42-A5FB-75A7C107812C}" type="presOf" srcId="{A6B5FD8D-000D-9046-934E-187267409A43}" destId="{12A88245-EA06-FA4C-B7B1-2DA06659D9F1}" srcOrd="0" destOrd="0" presId="urn:microsoft.com/office/officeart/2005/8/layout/orgChart1"/>
    <dgm:cxn modelId="{D7DDD4FF-40A0-0B41-9A36-78E66C7168C3}" type="presOf" srcId="{A5D9EF3F-D2E3-A240-A021-6B08DF223DA9}" destId="{9CEBA4B1-76AA-4E47-947D-0E0072974D9D}" srcOrd="0" destOrd="0" presId="urn:microsoft.com/office/officeart/2005/8/layout/orgChart1"/>
    <dgm:cxn modelId="{561C7F8B-A3B7-5E40-A043-38155711B38A}" type="presParOf" srcId="{865273DA-8B1D-A047-9989-BD5349863EE0}" destId="{8C234000-252B-B447-AAA7-AC1786EEC997}" srcOrd="0" destOrd="0" presId="urn:microsoft.com/office/officeart/2005/8/layout/orgChart1"/>
    <dgm:cxn modelId="{94A15986-670E-314F-9434-B12228A60416}" type="presParOf" srcId="{8C234000-252B-B447-AAA7-AC1786EEC997}" destId="{9CD81712-D7C7-DC41-993F-BA0D0DBE773B}" srcOrd="0" destOrd="0" presId="urn:microsoft.com/office/officeart/2005/8/layout/orgChart1"/>
    <dgm:cxn modelId="{8B31C29F-711B-B442-9E9D-A0B691B95510}" type="presParOf" srcId="{9CD81712-D7C7-DC41-993F-BA0D0DBE773B}" destId="{FC9AA314-CE2C-0D4D-86E5-0B920A935109}" srcOrd="0" destOrd="0" presId="urn:microsoft.com/office/officeart/2005/8/layout/orgChart1"/>
    <dgm:cxn modelId="{DD260AC8-10B4-B54F-976C-6745C9A66BC0}" type="presParOf" srcId="{9CD81712-D7C7-DC41-993F-BA0D0DBE773B}" destId="{1ADA330E-A3AF-684D-8256-CD741BD7F74E}" srcOrd="1" destOrd="0" presId="urn:microsoft.com/office/officeart/2005/8/layout/orgChart1"/>
    <dgm:cxn modelId="{B73C6FBE-6194-3A4E-AA09-5557DA741CDE}" type="presParOf" srcId="{8C234000-252B-B447-AAA7-AC1786EEC997}" destId="{65B10059-F457-8449-93DB-045CAFB2B215}" srcOrd="1" destOrd="0" presId="urn:microsoft.com/office/officeart/2005/8/layout/orgChart1"/>
    <dgm:cxn modelId="{D85CE5E7-A485-BD42-AB4A-8A44D8334010}" type="presParOf" srcId="{8C234000-252B-B447-AAA7-AC1786EEC997}" destId="{56C6839B-3C05-B240-989E-6603E6A7A116}" srcOrd="2" destOrd="0" presId="urn:microsoft.com/office/officeart/2005/8/layout/orgChart1"/>
    <dgm:cxn modelId="{A109B8EA-476E-B548-B1B1-8D83D17EB6D1}" type="presParOf" srcId="{56C6839B-3C05-B240-989E-6603E6A7A116}" destId="{B61290F9-5F67-BA4A-9FB6-19C64229B550}" srcOrd="0" destOrd="0" presId="urn:microsoft.com/office/officeart/2005/8/layout/orgChart1"/>
    <dgm:cxn modelId="{E085FC0A-3A84-E840-94B8-DA4D2CDD3E53}" type="presParOf" srcId="{56C6839B-3C05-B240-989E-6603E6A7A116}" destId="{891FBE36-B3B3-B34E-BE6B-BE4B494C89CD}" srcOrd="1" destOrd="0" presId="urn:microsoft.com/office/officeart/2005/8/layout/orgChart1"/>
    <dgm:cxn modelId="{73D50B41-CDEF-6C40-ADC8-1986AD671712}" type="presParOf" srcId="{891FBE36-B3B3-B34E-BE6B-BE4B494C89CD}" destId="{9383A3C8-4AAD-AF4E-A12E-1CC49F93C413}" srcOrd="0" destOrd="0" presId="urn:microsoft.com/office/officeart/2005/8/layout/orgChart1"/>
    <dgm:cxn modelId="{B58D5D9B-A30A-1341-A641-A9AAE77BDCA5}" type="presParOf" srcId="{9383A3C8-4AAD-AF4E-A12E-1CC49F93C413}" destId="{FCFF7DF2-9534-4941-9A5F-0DCD167B1DF5}" srcOrd="0" destOrd="0" presId="urn:microsoft.com/office/officeart/2005/8/layout/orgChart1"/>
    <dgm:cxn modelId="{593E4E63-8999-384A-89F5-6866F985FF56}" type="presParOf" srcId="{9383A3C8-4AAD-AF4E-A12E-1CC49F93C413}" destId="{14E88144-6E4C-C34D-903B-7B6D9A993617}" srcOrd="1" destOrd="0" presId="urn:microsoft.com/office/officeart/2005/8/layout/orgChart1"/>
    <dgm:cxn modelId="{83D7FF97-6DDE-A74F-8E21-D46369965FBC}" type="presParOf" srcId="{891FBE36-B3B3-B34E-BE6B-BE4B494C89CD}" destId="{AAC9AA3A-2FCE-2B40-A801-2CD89D1F53EC}" srcOrd="1" destOrd="0" presId="urn:microsoft.com/office/officeart/2005/8/layout/orgChart1"/>
    <dgm:cxn modelId="{E64566AA-4F45-CD4B-A8EB-5488A3645D83}" type="presParOf" srcId="{891FBE36-B3B3-B34E-BE6B-BE4B494C89CD}" destId="{55235BA7-9C07-4F4A-AF5F-30F0F9FB6A1B}" srcOrd="2" destOrd="0" presId="urn:microsoft.com/office/officeart/2005/8/layout/orgChart1"/>
    <dgm:cxn modelId="{52D2D6B4-C47C-0B4E-8201-D977CA9F8B03}" type="presParOf" srcId="{55235BA7-9C07-4F4A-AF5F-30F0F9FB6A1B}" destId="{6A473627-0E6A-DB46-9F76-D3F163EBD629}" srcOrd="0" destOrd="0" presId="urn:microsoft.com/office/officeart/2005/8/layout/orgChart1"/>
    <dgm:cxn modelId="{1136F5AA-B68A-C649-9615-6874E12E8967}" type="presParOf" srcId="{55235BA7-9C07-4F4A-AF5F-30F0F9FB6A1B}" destId="{C11125C5-947B-134E-8E62-2A2D3205CCAD}" srcOrd="1" destOrd="0" presId="urn:microsoft.com/office/officeart/2005/8/layout/orgChart1"/>
    <dgm:cxn modelId="{5F117DD3-AF60-B94B-B279-F6F90466811A}" type="presParOf" srcId="{C11125C5-947B-134E-8E62-2A2D3205CCAD}" destId="{89488D98-BF14-B442-9D22-E64E16DDDAA3}" srcOrd="0" destOrd="0" presId="urn:microsoft.com/office/officeart/2005/8/layout/orgChart1"/>
    <dgm:cxn modelId="{135FC74B-D1A4-744B-BBB4-F74482EA4BBE}" type="presParOf" srcId="{89488D98-BF14-B442-9D22-E64E16DDDAA3}" destId="{1471935B-4AAA-B64B-8535-0C9EC00E74C4}" srcOrd="0" destOrd="0" presId="urn:microsoft.com/office/officeart/2005/8/layout/orgChart1"/>
    <dgm:cxn modelId="{88CEB597-FBC3-F441-816E-43786294ADE3}" type="presParOf" srcId="{89488D98-BF14-B442-9D22-E64E16DDDAA3}" destId="{8B6FF2EF-909E-BC40-9459-CE443EDC157F}" srcOrd="1" destOrd="0" presId="urn:microsoft.com/office/officeart/2005/8/layout/orgChart1"/>
    <dgm:cxn modelId="{BBEAF9F6-4081-974A-A3F7-71101696C837}" type="presParOf" srcId="{C11125C5-947B-134E-8E62-2A2D3205CCAD}" destId="{76424760-85D1-0F41-B5E6-D30721D235D9}" srcOrd="1" destOrd="0" presId="urn:microsoft.com/office/officeart/2005/8/layout/orgChart1"/>
    <dgm:cxn modelId="{DF6CA5ED-B9E9-CD41-AFCB-70E3060ABD73}" type="presParOf" srcId="{C11125C5-947B-134E-8E62-2A2D3205CCAD}" destId="{0626C534-44ED-8C4C-A847-CABD2457C95F}" srcOrd="2" destOrd="0" presId="urn:microsoft.com/office/officeart/2005/8/layout/orgChart1"/>
    <dgm:cxn modelId="{BFD97BD2-A0BB-3546-B5E4-CFDF5536141B}" type="presParOf" srcId="{55235BA7-9C07-4F4A-AF5F-30F0F9FB6A1B}" destId="{6F0E5C1A-E351-6349-8B37-E9C4D29DC8F7}" srcOrd="2" destOrd="0" presId="urn:microsoft.com/office/officeart/2005/8/layout/orgChart1"/>
    <dgm:cxn modelId="{20FEB589-2787-F241-918C-40FB95A4B72E}" type="presParOf" srcId="{55235BA7-9C07-4F4A-AF5F-30F0F9FB6A1B}" destId="{930BBDEE-DFC6-0646-A428-263E217286EF}" srcOrd="3" destOrd="0" presId="urn:microsoft.com/office/officeart/2005/8/layout/orgChart1"/>
    <dgm:cxn modelId="{1AC18F5F-329B-FD4C-BE63-D5F8F139C329}" type="presParOf" srcId="{930BBDEE-DFC6-0646-A428-263E217286EF}" destId="{854475BF-FE63-CD48-BADD-C777C7CE2C6E}" srcOrd="0" destOrd="0" presId="urn:microsoft.com/office/officeart/2005/8/layout/orgChart1"/>
    <dgm:cxn modelId="{B6BE6539-FE6B-C246-9DAF-C01ABAC6DBBB}" type="presParOf" srcId="{854475BF-FE63-CD48-BADD-C777C7CE2C6E}" destId="{1DC4F0FD-5F28-0D42-B7E0-F80908ECDDFE}" srcOrd="0" destOrd="0" presId="urn:microsoft.com/office/officeart/2005/8/layout/orgChart1"/>
    <dgm:cxn modelId="{14EA962D-D1DF-6140-AE42-6099172DC062}" type="presParOf" srcId="{854475BF-FE63-CD48-BADD-C777C7CE2C6E}" destId="{79A4DDB5-BB97-E449-87CA-F7B1F3612F39}" srcOrd="1" destOrd="0" presId="urn:microsoft.com/office/officeart/2005/8/layout/orgChart1"/>
    <dgm:cxn modelId="{2D22C6B1-17A6-6F4D-A3FF-BA5A9E93F82C}" type="presParOf" srcId="{930BBDEE-DFC6-0646-A428-263E217286EF}" destId="{B947C9FD-D8F3-694E-ABF0-346E732C86B5}" srcOrd="1" destOrd="0" presId="urn:microsoft.com/office/officeart/2005/8/layout/orgChart1"/>
    <dgm:cxn modelId="{D732094C-AB23-2440-A500-0E9D05107876}" type="presParOf" srcId="{930BBDEE-DFC6-0646-A428-263E217286EF}" destId="{FC3EBDED-54FE-6B43-AEB3-F57F21F96D6D}" srcOrd="2" destOrd="0" presId="urn:microsoft.com/office/officeart/2005/8/layout/orgChart1"/>
    <dgm:cxn modelId="{3E639BE3-9CE6-CB45-B6EA-ABF9E584006F}" type="presParOf" srcId="{FC3EBDED-54FE-6B43-AEB3-F57F21F96D6D}" destId="{3741B0B2-1283-0F4C-B695-5E7994C0CCBB}" srcOrd="0" destOrd="0" presId="urn:microsoft.com/office/officeart/2005/8/layout/orgChart1"/>
    <dgm:cxn modelId="{FBDBD83F-04F1-9C45-A437-11356D3BCF93}" type="presParOf" srcId="{FC3EBDED-54FE-6B43-AEB3-F57F21F96D6D}" destId="{30CC6666-82BC-7040-AD91-8E00703E1607}" srcOrd="1" destOrd="0" presId="urn:microsoft.com/office/officeart/2005/8/layout/orgChart1"/>
    <dgm:cxn modelId="{07EA762C-750D-F340-AE91-0E31EF973D38}" type="presParOf" srcId="{30CC6666-82BC-7040-AD91-8E00703E1607}" destId="{6C9FA97C-02AE-F14B-A5FB-A55D04509B0B}" srcOrd="0" destOrd="0" presId="urn:microsoft.com/office/officeart/2005/8/layout/orgChart1"/>
    <dgm:cxn modelId="{C9683236-C681-9C4B-87E3-EDBA70B5215A}" type="presParOf" srcId="{6C9FA97C-02AE-F14B-A5FB-A55D04509B0B}" destId="{67AD1E63-BA56-2742-83F5-4B40814E625E}" srcOrd="0" destOrd="0" presId="urn:microsoft.com/office/officeart/2005/8/layout/orgChart1"/>
    <dgm:cxn modelId="{22923042-A638-7540-95CC-3A719F960C34}" type="presParOf" srcId="{6C9FA97C-02AE-F14B-A5FB-A55D04509B0B}" destId="{2D35605B-2A9C-C445-B494-13D8EC14B53C}" srcOrd="1" destOrd="0" presId="urn:microsoft.com/office/officeart/2005/8/layout/orgChart1"/>
    <dgm:cxn modelId="{8A348E21-E393-CC4D-A717-6F9BDC4C25C5}" type="presParOf" srcId="{30CC6666-82BC-7040-AD91-8E00703E1607}" destId="{D8A0C802-40DA-AD42-94D1-9D6AE3BA0416}" srcOrd="1" destOrd="0" presId="urn:microsoft.com/office/officeart/2005/8/layout/orgChart1"/>
    <dgm:cxn modelId="{F2246930-BD0C-2146-BE5A-77AFFCB96812}" type="presParOf" srcId="{30CC6666-82BC-7040-AD91-8E00703E1607}" destId="{35102024-916C-E240-B982-06355E07ADDE}" srcOrd="2" destOrd="0" presId="urn:microsoft.com/office/officeart/2005/8/layout/orgChart1"/>
    <dgm:cxn modelId="{EA272AC4-975A-6745-852B-168EB270B619}" type="presParOf" srcId="{56C6839B-3C05-B240-989E-6603E6A7A116}" destId="{6861DD08-CC64-AB40-9896-A04B4B8C1C90}" srcOrd="2" destOrd="0" presId="urn:microsoft.com/office/officeart/2005/8/layout/orgChart1"/>
    <dgm:cxn modelId="{0872F4E3-67F9-014D-8901-64FCBCCAB9B9}" type="presParOf" srcId="{56C6839B-3C05-B240-989E-6603E6A7A116}" destId="{E61C0C72-1339-7D49-B5EB-F204FA556707}" srcOrd="3" destOrd="0" presId="urn:microsoft.com/office/officeart/2005/8/layout/orgChart1"/>
    <dgm:cxn modelId="{F533992E-2719-5145-8877-B37DB14EC6B9}" type="presParOf" srcId="{E61C0C72-1339-7D49-B5EB-F204FA556707}" destId="{04EB9CF1-C1AA-4F41-86DA-B531B7F8BF5A}" srcOrd="0" destOrd="0" presId="urn:microsoft.com/office/officeart/2005/8/layout/orgChart1"/>
    <dgm:cxn modelId="{98ABB148-6B0B-A345-996D-965AD3ADD7EE}" type="presParOf" srcId="{04EB9CF1-C1AA-4F41-86DA-B531B7F8BF5A}" destId="{20733A9F-FE62-3742-AB2C-3BAC9C988A75}" srcOrd="0" destOrd="0" presId="urn:microsoft.com/office/officeart/2005/8/layout/orgChart1"/>
    <dgm:cxn modelId="{234B45EC-3443-634E-929C-7435F55C5884}" type="presParOf" srcId="{04EB9CF1-C1AA-4F41-86DA-B531B7F8BF5A}" destId="{1196F96D-7CC2-5D47-B822-E209F17189EE}" srcOrd="1" destOrd="0" presId="urn:microsoft.com/office/officeart/2005/8/layout/orgChart1"/>
    <dgm:cxn modelId="{4BC4BFBA-0D3C-A743-A249-6466E126E6A3}" type="presParOf" srcId="{E61C0C72-1339-7D49-B5EB-F204FA556707}" destId="{BE6421D4-E03B-D141-9AE0-E7107CA36133}" srcOrd="1" destOrd="0" presId="urn:microsoft.com/office/officeart/2005/8/layout/orgChart1"/>
    <dgm:cxn modelId="{7E003217-8471-934F-9B7F-7805A7107D13}" type="presParOf" srcId="{E61C0C72-1339-7D49-B5EB-F204FA556707}" destId="{C58AD169-12CE-5642-B514-E935E05E2AF1}" srcOrd="2" destOrd="0" presId="urn:microsoft.com/office/officeart/2005/8/layout/orgChart1"/>
    <dgm:cxn modelId="{8ACF1611-6E64-3849-BF86-C10336745408}" type="presParOf" srcId="{C58AD169-12CE-5642-B514-E935E05E2AF1}" destId="{A0FC1385-18DC-F14C-8316-FC0B30A60565}" srcOrd="0" destOrd="0" presId="urn:microsoft.com/office/officeart/2005/8/layout/orgChart1"/>
    <dgm:cxn modelId="{79BB1C30-6956-E242-961A-CB595DDD245D}" type="presParOf" srcId="{C58AD169-12CE-5642-B514-E935E05E2AF1}" destId="{F8E10E4E-E5C0-A648-8C65-88D06E58C7DC}" srcOrd="1" destOrd="0" presId="urn:microsoft.com/office/officeart/2005/8/layout/orgChart1"/>
    <dgm:cxn modelId="{9BD67463-5D42-8843-B049-22352D9D9ADD}" type="presParOf" srcId="{F8E10E4E-E5C0-A648-8C65-88D06E58C7DC}" destId="{8727CFC0-A691-204B-8E81-25A910F983E9}" srcOrd="0" destOrd="0" presId="urn:microsoft.com/office/officeart/2005/8/layout/orgChart1"/>
    <dgm:cxn modelId="{D3E1B098-9F45-474B-B14B-02604BC74D50}" type="presParOf" srcId="{8727CFC0-A691-204B-8E81-25A910F983E9}" destId="{F4F5BC77-FE11-1243-ABBA-669A8F59E50C}" srcOrd="0" destOrd="0" presId="urn:microsoft.com/office/officeart/2005/8/layout/orgChart1"/>
    <dgm:cxn modelId="{6FF7A012-0C45-5B46-A085-FFE342556CB5}" type="presParOf" srcId="{8727CFC0-A691-204B-8E81-25A910F983E9}" destId="{62E3F330-863A-0A4F-B3AF-1BFE1B5B7006}" srcOrd="1" destOrd="0" presId="urn:microsoft.com/office/officeart/2005/8/layout/orgChart1"/>
    <dgm:cxn modelId="{67B48070-4411-4B4E-99D1-E3FCB8781334}" type="presParOf" srcId="{F8E10E4E-E5C0-A648-8C65-88D06E58C7DC}" destId="{6A0595B9-AE5C-224C-BC8F-8F8C7928E949}" srcOrd="1" destOrd="0" presId="urn:microsoft.com/office/officeart/2005/8/layout/orgChart1"/>
    <dgm:cxn modelId="{72B62221-3B6A-7045-A3ED-D4FDB238A876}" type="presParOf" srcId="{F8E10E4E-E5C0-A648-8C65-88D06E58C7DC}" destId="{6559A683-0101-D04E-A43D-0DF2AF68DEF9}" srcOrd="2" destOrd="0" presId="urn:microsoft.com/office/officeart/2005/8/layout/orgChart1"/>
    <dgm:cxn modelId="{3458B06F-E2A6-9446-BABE-F895BC807AF1}" type="presParOf" srcId="{C58AD169-12CE-5642-B514-E935E05E2AF1}" destId="{B7EAD647-8790-594D-A53C-806C46977219}" srcOrd="2" destOrd="0" presId="urn:microsoft.com/office/officeart/2005/8/layout/orgChart1"/>
    <dgm:cxn modelId="{061B92E9-176C-8D4A-9E3C-9A3CCE622C39}" type="presParOf" srcId="{C58AD169-12CE-5642-B514-E935E05E2AF1}" destId="{052991F8-2318-3F45-B367-E5D5FDEB0B01}" srcOrd="3" destOrd="0" presId="urn:microsoft.com/office/officeart/2005/8/layout/orgChart1"/>
    <dgm:cxn modelId="{6F11AD72-5A98-CA4E-9168-F019187310E5}" type="presParOf" srcId="{052991F8-2318-3F45-B367-E5D5FDEB0B01}" destId="{9C2DFED6-9F4B-454D-8DD2-3E59700621CD}" srcOrd="0" destOrd="0" presId="urn:microsoft.com/office/officeart/2005/8/layout/orgChart1"/>
    <dgm:cxn modelId="{8AA281B1-086C-354D-A868-1AB888F9C12B}" type="presParOf" srcId="{9C2DFED6-9F4B-454D-8DD2-3E59700621CD}" destId="{C5C2E7CB-1293-194E-92BF-365785A03E2C}" srcOrd="0" destOrd="0" presId="urn:microsoft.com/office/officeart/2005/8/layout/orgChart1"/>
    <dgm:cxn modelId="{9535F0CD-3ACE-DC47-98B2-7D0FC51DC38E}" type="presParOf" srcId="{9C2DFED6-9F4B-454D-8DD2-3E59700621CD}" destId="{AF882468-3205-2C48-94F3-86483F4B64F7}" srcOrd="1" destOrd="0" presId="urn:microsoft.com/office/officeart/2005/8/layout/orgChart1"/>
    <dgm:cxn modelId="{E76C0671-81ED-0347-9FE3-4B1E6223EAA8}" type="presParOf" srcId="{052991F8-2318-3F45-B367-E5D5FDEB0B01}" destId="{DF54A125-161D-4243-95A5-1F28D267538F}" srcOrd="1" destOrd="0" presId="urn:microsoft.com/office/officeart/2005/8/layout/orgChart1"/>
    <dgm:cxn modelId="{B4C04372-F7E6-0B46-837F-0EE1A94057CC}" type="presParOf" srcId="{052991F8-2318-3F45-B367-E5D5FDEB0B01}" destId="{7EC9C191-7808-8F42-BC5E-57D059F900E2}" srcOrd="2" destOrd="0" presId="urn:microsoft.com/office/officeart/2005/8/layout/orgChart1"/>
    <dgm:cxn modelId="{3F1189E9-975A-504C-9342-1F406618A26A}" type="presParOf" srcId="{7EC9C191-7808-8F42-BC5E-57D059F900E2}" destId="{EB4DB7D0-694B-8C49-A3E1-73AAD4751430}" srcOrd="0" destOrd="0" presId="urn:microsoft.com/office/officeart/2005/8/layout/orgChart1"/>
    <dgm:cxn modelId="{2A1D2301-3853-EA41-BC4B-ECD076A6E5B7}" type="presParOf" srcId="{7EC9C191-7808-8F42-BC5E-57D059F900E2}" destId="{DD553160-DBBA-E249-8380-33983756261C}" srcOrd="1" destOrd="0" presId="urn:microsoft.com/office/officeart/2005/8/layout/orgChart1"/>
    <dgm:cxn modelId="{3101F4AF-ADC5-664E-A8FB-B9BC7C22D908}" type="presParOf" srcId="{DD553160-DBBA-E249-8380-33983756261C}" destId="{4C0FE582-5849-AD40-8A7F-4959D19B1B0A}" srcOrd="0" destOrd="0" presId="urn:microsoft.com/office/officeart/2005/8/layout/orgChart1"/>
    <dgm:cxn modelId="{5927BC0D-9894-FD4F-9BA6-5E5065A34F24}" type="presParOf" srcId="{4C0FE582-5849-AD40-8A7F-4959D19B1B0A}" destId="{B92EDC7D-CE05-6E41-A5C3-105EAD429E24}" srcOrd="0" destOrd="0" presId="urn:microsoft.com/office/officeart/2005/8/layout/orgChart1"/>
    <dgm:cxn modelId="{CC0DE16B-17D3-C840-9DAB-CFAD712013FC}" type="presParOf" srcId="{4C0FE582-5849-AD40-8A7F-4959D19B1B0A}" destId="{B7BA29F6-BD45-FC4A-8B97-D32FB2415CC8}" srcOrd="1" destOrd="0" presId="urn:microsoft.com/office/officeart/2005/8/layout/orgChart1"/>
    <dgm:cxn modelId="{B8A67E86-AB5D-8848-A4CE-06CC2D88B7AE}" type="presParOf" srcId="{DD553160-DBBA-E249-8380-33983756261C}" destId="{2785303A-DB26-5A4D-827D-79B6293D8197}" srcOrd="1" destOrd="0" presId="urn:microsoft.com/office/officeart/2005/8/layout/orgChart1"/>
    <dgm:cxn modelId="{2F7D7425-2DED-994A-8A5C-62520741ADA3}" type="presParOf" srcId="{DD553160-DBBA-E249-8380-33983756261C}" destId="{8A00C4CD-58C2-2841-823C-C277CCA1AB73}" srcOrd="2" destOrd="0" presId="urn:microsoft.com/office/officeart/2005/8/layout/orgChart1"/>
    <dgm:cxn modelId="{9D41787B-A881-3247-A7F6-52694DC105A5}" type="presParOf" srcId="{7EC9C191-7808-8F42-BC5E-57D059F900E2}" destId="{29C2259D-BF20-5443-BB7C-91AE1ECEC292}" srcOrd="2" destOrd="0" presId="urn:microsoft.com/office/officeart/2005/8/layout/orgChart1"/>
    <dgm:cxn modelId="{CF41FB3E-E3F9-8649-BA82-B28D6744AC00}" type="presParOf" srcId="{7EC9C191-7808-8F42-BC5E-57D059F900E2}" destId="{34F69686-4311-D64E-9946-58B97E53135B}" srcOrd="3" destOrd="0" presId="urn:microsoft.com/office/officeart/2005/8/layout/orgChart1"/>
    <dgm:cxn modelId="{47DC119E-9033-E544-B8DD-DC3BA9BC2CD5}" type="presParOf" srcId="{34F69686-4311-D64E-9946-58B97E53135B}" destId="{F6FADA1D-3C8D-724C-A34C-FDADCC8CEEBD}" srcOrd="0" destOrd="0" presId="urn:microsoft.com/office/officeart/2005/8/layout/orgChart1"/>
    <dgm:cxn modelId="{4A76C9C8-0498-9645-B542-5C2355C8842B}" type="presParOf" srcId="{F6FADA1D-3C8D-724C-A34C-FDADCC8CEEBD}" destId="{12A88245-EA06-FA4C-B7B1-2DA06659D9F1}" srcOrd="0" destOrd="0" presId="urn:microsoft.com/office/officeart/2005/8/layout/orgChart1"/>
    <dgm:cxn modelId="{ADD461C6-553B-4C48-AAD5-58E21D994D0D}" type="presParOf" srcId="{F6FADA1D-3C8D-724C-A34C-FDADCC8CEEBD}" destId="{1D7477EE-8774-BC4F-A6D8-680E33440714}" srcOrd="1" destOrd="0" presId="urn:microsoft.com/office/officeart/2005/8/layout/orgChart1"/>
    <dgm:cxn modelId="{2B63521E-4B32-4745-8109-609743621B59}" type="presParOf" srcId="{34F69686-4311-D64E-9946-58B97E53135B}" destId="{BCE3B0FF-5236-8841-BD95-F76CE1AD15DF}" srcOrd="1" destOrd="0" presId="urn:microsoft.com/office/officeart/2005/8/layout/orgChart1"/>
    <dgm:cxn modelId="{75B941B6-7096-6A43-BCD8-0853014EB865}" type="presParOf" srcId="{34F69686-4311-D64E-9946-58B97E53135B}" destId="{FDFF6E6F-E66C-104B-8C83-9D9CEF8D2627}" srcOrd="2" destOrd="0" presId="urn:microsoft.com/office/officeart/2005/8/layout/orgChart1"/>
    <dgm:cxn modelId="{47BD663F-0D57-A64D-B809-2D81F33F8CC4}" type="presParOf" srcId="{7EC9C191-7808-8F42-BC5E-57D059F900E2}" destId="{9CEBA4B1-76AA-4E47-947D-0E0072974D9D}" srcOrd="4" destOrd="0" presId="urn:microsoft.com/office/officeart/2005/8/layout/orgChart1"/>
    <dgm:cxn modelId="{7D840FF2-0F95-D34F-84BC-E5EB471C4041}" type="presParOf" srcId="{7EC9C191-7808-8F42-BC5E-57D059F900E2}" destId="{E8AC0A67-E1EA-CD48-838E-9675DBBBE012}" srcOrd="5" destOrd="0" presId="urn:microsoft.com/office/officeart/2005/8/layout/orgChart1"/>
    <dgm:cxn modelId="{4A2A43A6-EFBE-C243-93CE-979C40B4D9F4}" type="presParOf" srcId="{E8AC0A67-E1EA-CD48-838E-9675DBBBE012}" destId="{9CA72691-86E0-B147-B542-962F9502CC02}" srcOrd="0" destOrd="0" presId="urn:microsoft.com/office/officeart/2005/8/layout/orgChart1"/>
    <dgm:cxn modelId="{6871B78D-685C-2044-B543-3082746BE52E}" type="presParOf" srcId="{9CA72691-86E0-B147-B542-962F9502CC02}" destId="{943E1ED1-F67C-4841-8AA2-012897681708}" srcOrd="0" destOrd="0" presId="urn:microsoft.com/office/officeart/2005/8/layout/orgChart1"/>
    <dgm:cxn modelId="{FF66CF08-6C0F-5447-A49D-F40F378FE0D5}" type="presParOf" srcId="{9CA72691-86E0-B147-B542-962F9502CC02}" destId="{61812E2A-9DB5-7945-B3B2-419E28C5B211}" srcOrd="1" destOrd="0" presId="urn:microsoft.com/office/officeart/2005/8/layout/orgChart1"/>
    <dgm:cxn modelId="{682A4070-B74A-EC4B-9452-41DFCD302375}" type="presParOf" srcId="{E8AC0A67-E1EA-CD48-838E-9675DBBBE012}" destId="{9DD04578-4D91-A747-A58F-23FE159A1DE6}" srcOrd="1" destOrd="0" presId="urn:microsoft.com/office/officeart/2005/8/layout/orgChart1"/>
    <dgm:cxn modelId="{511BE748-AD14-EF40-8F3E-6979CE31B9EF}" type="presParOf" srcId="{E8AC0A67-E1EA-CD48-838E-9675DBBBE012}" destId="{90DFCB72-D43F-654E-993E-B6CCA32B9FF9}" srcOrd="2" destOrd="0" presId="urn:microsoft.com/office/officeart/2005/8/layout/orgChart1"/>
    <dgm:cxn modelId="{BCEC00DF-7F9F-B646-8039-8BDE4EA46E80}" type="presParOf" srcId="{7EC9C191-7808-8F42-BC5E-57D059F900E2}" destId="{7C0A8D67-7309-EB43-821D-751C62A3A60E}" srcOrd="6" destOrd="0" presId="urn:microsoft.com/office/officeart/2005/8/layout/orgChart1"/>
    <dgm:cxn modelId="{747617DF-9C26-1A43-B625-BC31D042CA92}" type="presParOf" srcId="{7EC9C191-7808-8F42-BC5E-57D059F900E2}" destId="{8E4940CA-FDFB-E34B-8E9F-A0DDAA6CD0A6}" srcOrd="7" destOrd="0" presId="urn:microsoft.com/office/officeart/2005/8/layout/orgChart1"/>
    <dgm:cxn modelId="{8681072B-07F5-8949-BD55-479698768EB1}" type="presParOf" srcId="{8E4940CA-FDFB-E34B-8E9F-A0DDAA6CD0A6}" destId="{AB150B03-E9F7-E542-9B07-348AFF542CC5}" srcOrd="0" destOrd="0" presId="urn:microsoft.com/office/officeart/2005/8/layout/orgChart1"/>
    <dgm:cxn modelId="{5FB4D006-9570-874B-888C-91CE3E8F8CCC}" type="presParOf" srcId="{AB150B03-E9F7-E542-9B07-348AFF542CC5}" destId="{FE389C24-D26D-D14B-9CFA-DEC968725544}" srcOrd="0" destOrd="0" presId="urn:microsoft.com/office/officeart/2005/8/layout/orgChart1"/>
    <dgm:cxn modelId="{3B4463A8-7662-6649-A0B1-0B4A44D4B062}" type="presParOf" srcId="{AB150B03-E9F7-E542-9B07-348AFF542CC5}" destId="{D390110B-5632-CB4B-9153-FD1A25335499}" srcOrd="1" destOrd="0" presId="urn:microsoft.com/office/officeart/2005/8/layout/orgChart1"/>
    <dgm:cxn modelId="{73ED2C2C-E50E-EF43-BE8E-201EE5FC9E20}" type="presParOf" srcId="{8E4940CA-FDFB-E34B-8E9F-A0DDAA6CD0A6}" destId="{F4449DBF-D3F9-2749-AC60-266C9EDE0A13}" srcOrd="1" destOrd="0" presId="urn:microsoft.com/office/officeart/2005/8/layout/orgChart1"/>
    <dgm:cxn modelId="{8A7B08FE-8AF2-8B44-9FAC-BE5964DA0283}" type="presParOf" srcId="{8E4940CA-FDFB-E34B-8E9F-A0DDAA6CD0A6}" destId="{424C2C3B-A55B-124B-A089-42CD18D0A601}" srcOrd="2" destOrd="0" presId="urn:microsoft.com/office/officeart/2005/8/layout/orgChart1"/>
    <dgm:cxn modelId="{9B79E809-E914-2F4D-B658-EBFFB43E273A}" type="presParOf" srcId="{7EC9C191-7808-8F42-BC5E-57D059F900E2}" destId="{48D68821-16C6-1242-AF05-A83F9A7B3415}" srcOrd="8" destOrd="0" presId="urn:microsoft.com/office/officeart/2005/8/layout/orgChart1"/>
    <dgm:cxn modelId="{FC211737-E099-984E-B718-D36D42100A4A}" type="presParOf" srcId="{7EC9C191-7808-8F42-BC5E-57D059F900E2}" destId="{E62F11BB-2C66-FB4C-B93F-18CD47931BEF}" srcOrd="9" destOrd="0" presId="urn:microsoft.com/office/officeart/2005/8/layout/orgChart1"/>
    <dgm:cxn modelId="{06220AB4-8BB8-E44B-B463-A191E986A43C}" type="presParOf" srcId="{E62F11BB-2C66-FB4C-B93F-18CD47931BEF}" destId="{E582FE9E-7294-0C47-A371-D1E2537FD440}" srcOrd="0" destOrd="0" presId="urn:microsoft.com/office/officeart/2005/8/layout/orgChart1"/>
    <dgm:cxn modelId="{10CCFE8E-75A7-BF4E-B29F-FE4EB0FB7C87}" type="presParOf" srcId="{E582FE9E-7294-0C47-A371-D1E2537FD440}" destId="{C97C3173-6C2E-4C4F-9863-B6C188272FCD}" srcOrd="0" destOrd="0" presId="urn:microsoft.com/office/officeart/2005/8/layout/orgChart1"/>
    <dgm:cxn modelId="{CC8D4CC8-DC62-7543-9FE4-F6F6806C7BF4}" type="presParOf" srcId="{E582FE9E-7294-0C47-A371-D1E2537FD440}" destId="{4ED1B288-3F4E-1B4F-A38E-6CA50CA3C8CA}" srcOrd="1" destOrd="0" presId="urn:microsoft.com/office/officeart/2005/8/layout/orgChart1"/>
    <dgm:cxn modelId="{8BFA93EC-759C-5E41-95AE-B50276D788C7}" type="presParOf" srcId="{E62F11BB-2C66-FB4C-B93F-18CD47931BEF}" destId="{79BE4954-2022-324E-AFE2-B6000405410A}" srcOrd="1" destOrd="0" presId="urn:microsoft.com/office/officeart/2005/8/layout/orgChart1"/>
    <dgm:cxn modelId="{0E3F34D9-2AE0-CA4C-97DB-8DF7E4F636F5}" type="presParOf" srcId="{E62F11BB-2C66-FB4C-B93F-18CD47931BEF}" destId="{3DED4C7D-3ABE-0D48-850D-0751D8BD3B2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8E181553-4CD6-DE4D-9525-39C64980F08A}" type="doc">
      <dgm:prSet loTypeId="urn:microsoft.com/office/officeart/2005/8/layout/radial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138488A-1A55-5241-8B91-B9E79CAAB90E}">
      <dgm:prSet phldrT="[Text]"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Dosimeters</a:t>
          </a:r>
        </a:p>
      </dgm:t>
    </dgm:pt>
    <dgm:pt modelId="{1E032D82-CA05-BA42-AC18-D566A9DE4B00}" type="parTrans" cxnId="{764322E8-4C40-5044-8EB3-F7BF197E36F3}">
      <dgm:prSet/>
      <dgm:spPr/>
      <dgm:t>
        <a:bodyPr/>
        <a:lstStyle/>
        <a:p>
          <a:endParaRPr lang="en-US"/>
        </a:p>
      </dgm:t>
    </dgm:pt>
    <dgm:pt modelId="{2C76A22A-7A51-0941-921B-FED7AF1D2803}" type="sibTrans" cxnId="{764322E8-4C40-5044-8EB3-F7BF197E36F3}">
      <dgm:prSet/>
      <dgm:spPr/>
      <dgm:t>
        <a:bodyPr/>
        <a:lstStyle/>
        <a:p>
          <a:endParaRPr lang="en-US"/>
        </a:p>
      </dgm:t>
    </dgm:pt>
    <dgm:pt modelId="{F7B1C1A5-E7DD-4D48-A0A1-6134417E237C}">
      <dgm:prSet phldrT="[Text]"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Film Badge</a:t>
          </a:r>
        </a:p>
      </dgm:t>
    </dgm:pt>
    <dgm:pt modelId="{8FB589F6-12F2-594B-83FB-4682F43F8F78}" type="parTrans" cxnId="{617177ED-B2D1-5847-9F9A-E01FC99CFD60}">
      <dgm:prSet/>
      <dgm:spPr/>
      <dgm:t>
        <a:bodyPr/>
        <a:lstStyle/>
        <a:p>
          <a:endParaRPr lang="en-US" dirty="0"/>
        </a:p>
      </dgm:t>
    </dgm:pt>
    <dgm:pt modelId="{DADB1AB6-CFB9-114A-BAD2-8F3F7AA5A077}" type="sibTrans" cxnId="{617177ED-B2D1-5847-9F9A-E01FC99CFD60}">
      <dgm:prSet/>
      <dgm:spPr/>
      <dgm:t>
        <a:bodyPr/>
        <a:lstStyle/>
        <a:p>
          <a:endParaRPr lang="en-US"/>
        </a:p>
      </dgm:t>
    </dgm:pt>
    <dgm:pt modelId="{BE8C4CEC-236B-124F-9DCD-EE702CD3CEB0}">
      <dgm:prSet phldrT="[Text]"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TLD</a:t>
          </a:r>
        </a:p>
      </dgm:t>
    </dgm:pt>
    <dgm:pt modelId="{60C07F7E-A1EC-3F4A-8C20-91A46BA3979B}" type="parTrans" cxnId="{97551D20-3D48-074E-A338-DCBF30DE60B7}">
      <dgm:prSet/>
      <dgm:spPr/>
      <dgm:t>
        <a:bodyPr/>
        <a:lstStyle/>
        <a:p>
          <a:endParaRPr lang="en-US" dirty="0"/>
        </a:p>
      </dgm:t>
    </dgm:pt>
    <dgm:pt modelId="{AA58D0E2-4E55-5D4E-A9D1-9E5ED8D03F5D}" type="sibTrans" cxnId="{97551D20-3D48-074E-A338-DCBF30DE60B7}">
      <dgm:prSet/>
      <dgm:spPr/>
      <dgm:t>
        <a:bodyPr/>
        <a:lstStyle/>
        <a:p>
          <a:endParaRPr lang="en-US"/>
        </a:p>
      </dgm:t>
    </dgm:pt>
    <dgm:pt modelId="{0D2DF490-2586-594B-ABC8-9D33C16F90BF}">
      <dgm:prSet phldrT="[Text]"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OSL</a:t>
          </a:r>
        </a:p>
      </dgm:t>
    </dgm:pt>
    <dgm:pt modelId="{E30EBFF7-5C3A-1341-BF77-D2A71626D426}" type="parTrans" cxnId="{C3F75569-2BFC-3D4B-AF30-653D1758E530}">
      <dgm:prSet/>
      <dgm:spPr/>
      <dgm:t>
        <a:bodyPr/>
        <a:lstStyle/>
        <a:p>
          <a:endParaRPr lang="en-US" dirty="0"/>
        </a:p>
      </dgm:t>
    </dgm:pt>
    <dgm:pt modelId="{2C540259-DE83-5D4C-8B5A-507A785913B8}" type="sibTrans" cxnId="{C3F75569-2BFC-3D4B-AF30-653D1758E530}">
      <dgm:prSet/>
      <dgm:spPr/>
      <dgm:t>
        <a:bodyPr/>
        <a:lstStyle/>
        <a:p>
          <a:endParaRPr lang="en-US"/>
        </a:p>
      </dgm:t>
    </dgm:pt>
    <dgm:pt modelId="{C946119C-BA38-0C41-8182-FCABE9971403}">
      <dgm:prSet phldrT="[Text]"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Pocket Dosimeter</a:t>
          </a:r>
        </a:p>
      </dgm:t>
    </dgm:pt>
    <dgm:pt modelId="{58973293-7B88-E243-8A01-D0F878B385D0}" type="parTrans" cxnId="{884D77C2-40DC-2848-AF23-A58EC27EC6B4}">
      <dgm:prSet/>
      <dgm:spPr/>
      <dgm:t>
        <a:bodyPr/>
        <a:lstStyle/>
        <a:p>
          <a:endParaRPr lang="en-US" dirty="0"/>
        </a:p>
      </dgm:t>
    </dgm:pt>
    <dgm:pt modelId="{6538BC92-D6CC-BF4C-BFC2-471CCD5934E9}" type="sibTrans" cxnId="{884D77C2-40DC-2848-AF23-A58EC27EC6B4}">
      <dgm:prSet/>
      <dgm:spPr/>
      <dgm:t>
        <a:bodyPr/>
        <a:lstStyle/>
        <a:p>
          <a:endParaRPr lang="en-US"/>
        </a:p>
      </dgm:t>
    </dgm:pt>
    <dgm:pt modelId="{C32545B2-AE84-6842-BED4-A627D75C1A38}">
      <dgm:prSet phldrT="[Text]"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Digital Dosimeter </a:t>
          </a:r>
        </a:p>
      </dgm:t>
    </dgm:pt>
    <dgm:pt modelId="{FB0D2FEC-C47F-C542-93C2-E3AF453F2D26}" type="parTrans" cxnId="{925A36FD-C6D7-8E4D-A125-62FCF93ABDBF}">
      <dgm:prSet/>
      <dgm:spPr/>
      <dgm:t>
        <a:bodyPr/>
        <a:lstStyle/>
        <a:p>
          <a:endParaRPr lang="en-US" dirty="0"/>
        </a:p>
      </dgm:t>
    </dgm:pt>
    <dgm:pt modelId="{9B1CA2CF-6E5E-E449-93A4-17D57A51EA60}" type="sibTrans" cxnId="{925A36FD-C6D7-8E4D-A125-62FCF93ABDBF}">
      <dgm:prSet/>
      <dgm:spPr/>
      <dgm:t>
        <a:bodyPr/>
        <a:lstStyle/>
        <a:p>
          <a:endParaRPr lang="en-US"/>
        </a:p>
      </dgm:t>
    </dgm:pt>
    <dgm:pt modelId="{0DB4F6B0-D58D-834A-B37A-041902FD1090}">
      <dgm:prSet phldrT="[Text]"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100 mGya (10mR)</a:t>
          </a:r>
        </a:p>
      </dgm:t>
    </dgm:pt>
    <dgm:pt modelId="{7492D57A-A41A-8B49-8900-09E8E57B06A6}" type="parTrans" cxnId="{354D80F4-D7DB-9D45-A496-3C019519B9DE}">
      <dgm:prSet/>
      <dgm:spPr/>
      <dgm:t>
        <a:bodyPr/>
        <a:lstStyle/>
        <a:p>
          <a:endParaRPr lang="en-US"/>
        </a:p>
      </dgm:t>
    </dgm:pt>
    <dgm:pt modelId="{0CCF7E62-E6EC-DC42-8FF5-49F159634B34}" type="sibTrans" cxnId="{354D80F4-D7DB-9D45-A496-3C019519B9DE}">
      <dgm:prSet/>
      <dgm:spPr/>
      <dgm:t>
        <a:bodyPr/>
        <a:lstStyle/>
        <a:p>
          <a:endParaRPr lang="en-US"/>
        </a:p>
      </dgm:t>
    </dgm:pt>
    <dgm:pt modelId="{33927CE6-DF54-4D40-B638-94305999882F}">
      <dgm:prSet phldrT="[Text]"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50 mGya (5mR)</a:t>
          </a:r>
        </a:p>
      </dgm:t>
    </dgm:pt>
    <dgm:pt modelId="{EBB24800-21F6-0646-8919-FCA2AEC30E08}" type="parTrans" cxnId="{6029FEBC-BF67-2A42-A210-65FE52379CB6}">
      <dgm:prSet/>
      <dgm:spPr/>
      <dgm:t>
        <a:bodyPr/>
        <a:lstStyle/>
        <a:p>
          <a:endParaRPr lang="en-US"/>
        </a:p>
      </dgm:t>
    </dgm:pt>
    <dgm:pt modelId="{F9D503FF-3085-BC48-B224-426A2AB98403}" type="sibTrans" cxnId="{6029FEBC-BF67-2A42-A210-65FE52379CB6}">
      <dgm:prSet/>
      <dgm:spPr/>
      <dgm:t>
        <a:bodyPr/>
        <a:lstStyle/>
        <a:p>
          <a:endParaRPr lang="en-US"/>
        </a:p>
      </dgm:t>
    </dgm:pt>
    <dgm:pt modelId="{454B9B7C-BAB0-744D-9E15-345D7C9F09B4}">
      <dgm:prSet phldrT="[Text]"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10 mGya (1mR)</a:t>
          </a:r>
        </a:p>
      </dgm:t>
    </dgm:pt>
    <dgm:pt modelId="{8D52CC01-77D5-7C4D-B5D6-32CDBC2AD463}" type="parTrans" cxnId="{D1023922-0C3A-7B4F-B86C-16828B9EFDAF}">
      <dgm:prSet/>
      <dgm:spPr/>
      <dgm:t>
        <a:bodyPr/>
        <a:lstStyle/>
        <a:p>
          <a:endParaRPr lang="en-US"/>
        </a:p>
      </dgm:t>
    </dgm:pt>
    <dgm:pt modelId="{10EFCCDD-1E6B-B94D-96C0-7F9398D3488D}" type="sibTrans" cxnId="{D1023922-0C3A-7B4F-B86C-16828B9EFDAF}">
      <dgm:prSet/>
      <dgm:spPr/>
      <dgm:t>
        <a:bodyPr/>
        <a:lstStyle/>
        <a:p>
          <a:endParaRPr lang="en-US"/>
        </a:p>
      </dgm:t>
    </dgm:pt>
    <dgm:pt modelId="{9FA256C3-B6B4-744C-94FF-13426A7C5A41}">
      <dgm:prSet phldrT="[Text]"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.1mGya</a:t>
          </a:r>
        </a:p>
      </dgm:t>
    </dgm:pt>
    <dgm:pt modelId="{77BAD5BD-5B6E-964A-AB97-B2CAD06BB8C0}" type="parTrans" cxnId="{3589D9A6-0ED5-7E45-A35A-9D4709002703}">
      <dgm:prSet/>
      <dgm:spPr/>
      <dgm:t>
        <a:bodyPr/>
        <a:lstStyle/>
        <a:p>
          <a:endParaRPr lang="en-US"/>
        </a:p>
      </dgm:t>
    </dgm:pt>
    <dgm:pt modelId="{7C714BAD-9C37-D34B-A84E-DE2502CB3A44}" type="sibTrans" cxnId="{3589D9A6-0ED5-7E45-A35A-9D4709002703}">
      <dgm:prSet/>
      <dgm:spPr/>
      <dgm:t>
        <a:bodyPr/>
        <a:lstStyle/>
        <a:p>
          <a:endParaRPr lang="en-US"/>
        </a:p>
      </dgm:t>
    </dgm:pt>
    <dgm:pt modelId="{1B5CD8AA-AAB7-DB4F-AAE9-59AB51B2D9CA}" type="pres">
      <dgm:prSet presAssocID="{8E181553-4CD6-DE4D-9525-39C64980F08A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891B700-3B70-E04F-9815-BEF5FAE41D0D}" type="pres">
      <dgm:prSet presAssocID="{9138488A-1A55-5241-8B91-B9E79CAAB90E}" presName="centerShape" presStyleLbl="node0" presStyleIdx="0" presStyleCnt="1"/>
      <dgm:spPr/>
    </dgm:pt>
    <dgm:pt modelId="{7E5840F4-6A00-1042-857D-B06A9BE35DCE}" type="pres">
      <dgm:prSet presAssocID="{8FB589F6-12F2-594B-83FB-4682F43F8F78}" presName="parTrans" presStyleLbl="bgSibTrans2D1" presStyleIdx="0" presStyleCnt="5"/>
      <dgm:spPr/>
    </dgm:pt>
    <dgm:pt modelId="{9CCDB67A-6567-BA4F-BFB6-BDE7CE556C0E}" type="pres">
      <dgm:prSet presAssocID="{F7B1C1A5-E7DD-4D48-A0A1-6134417E237C}" presName="node" presStyleLbl="node1" presStyleIdx="0" presStyleCnt="5">
        <dgm:presLayoutVars>
          <dgm:bulletEnabled val="1"/>
        </dgm:presLayoutVars>
      </dgm:prSet>
      <dgm:spPr/>
    </dgm:pt>
    <dgm:pt modelId="{24C17416-A5F0-564C-B307-12CD75628326}" type="pres">
      <dgm:prSet presAssocID="{60C07F7E-A1EC-3F4A-8C20-91A46BA3979B}" presName="parTrans" presStyleLbl="bgSibTrans2D1" presStyleIdx="1" presStyleCnt="5"/>
      <dgm:spPr/>
    </dgm:pt>
    <dgm:pt modelId="{9DCC5128-DEF3-8C43-AF44-7D908BD6D4B1}" type="pres">
      <dgm:prSet presAssocID="{BE8C4CEC-236B-124F-9DCD-EE702CD3CEB0}" presName="node" presStyleLbl="node1" presStyleIdx="1" presStyleCnt="5">
        <dgm:presLayoutVars>
          <dgm:bulletEnabled val="1"/>
        </dgm:presLayoutVars>
      </dgm:prSet>
      <dgm:spPr/>
    </dgm:pt>
    <dgm:pt modelId="{56B7258E-7770-E74B-AB43-D354D862FC4D}" type="pres">
      <dgm:prSet presAssocID="{E30EBFF7-5C3A-1341-BF77-D2A71626D426}" presName="parTrans" presStyleLbl="bgSibTrans2D1" presStyleIdx="2" presStyleCnt="5"/>
      <dgm:spPr/>
    </dgm:pt>
    <dgm:pt modelId="{33A8CAAC-993F-3F49-9082-88368FA265C5}" type="pres">
      <dgm:prSet presAssocID="{0D2DF490-2586-594B-ABC8-9D33C16F90BF}" presName="node" presStyleLbl="node1" presStyleIdx="2" presStyleCnt="5">
        <dgm:presLayoutVars>
          <dgm:bulletEnabled val="1"/>
        </dgm:presLayoutVars>
      </dgm:prSet>
      <dgm:spPr/>
    </dgm:pt>
    <dgm:pt modelId="{E62CEBA3-AD9B-6048-BF06-7DB95D8572E6}" type="pres">
      <dgm:prSet presAssocID="{58973293-7B88-E243-8A01-D0F878B385D0}" presName="parTrans" presStyleLbl="bgSibTrans2D1" presStyleIdx="3" presStyleCnt="5"/>
      <dgm:spPr/>
    </dgm:pt>
    <dgm:pt modelId="{60E34C71-62BB-F144-8FDD-F9474D03CD0E}" type="pres">
      <dgm:prSet presAssocID="{C946119C-BA38-0C41-8182-FCABE9971403}" presName="node" presStyleLbl="node1" presStyleIdx="3" presStyleCnt="5">
        <dgm:presLayoutVars>
          <dgm:bulletEnabled val="1"/>
        </dgm:presLayoutVars>
      </dgm:prSet>
      <dgm:spPr/>
    </dgm:pt>
    <dgm:pt modelId="{CAC8C93C-4ECC-D849-99D8-9AFA07AC933C}" type="pres">
      <dgm:prSet presAssocID="{FB0D2FEC-C47F-C542-93C2-E3AF453F2D26}" presName="parTrans" presStyleLbl="bgSibTrans2D1" presStyleIdx="4" presStyleCnt="5"/>
      <dgm:spPr/>
    </dgm:pt>
    <dgm:pt modelId="{867244C3-9031-D64F-B229-CAF8E286786C}" type="pres">
      <dgm:prSet presAssocID="{C32545B2-AE84-6842-BED4-A627D75C1A38}" presName="node" presStyleLbl="node1" presStyleIdx="4" presStyleCnt="5">
        <dgm:presLayoutVars>
          <dgm:bulletEnabled val="1"/>
        </dgm:presLayoutVars>
      </dgm:prSet>
      <dgm:spPr/>
    </dgm:pt>
  </dgm:ptLst>
  <dgm:cxnLst>
    <dgm:cxn modelId="{4F53AA0B-D3D3-754C-8EA3-FEF4851DAF11}" type="presOf" srcId="{C32545B2-AE84-6842-BED4-A627D75C1A38}" destId="{867244C3-9031-D64F-B229-CAF8E286786C}" srcOrd="0" destOrd="0" presId="urn:microsoft.com/office/officeart/2005/8/layout/radial4"/>
    <dgm:cxn modelId="{114F8B1B-E832-7941-808E-D1FEE882563E}" type="presOf" srcId="{C946119C-BA38-0C41-8182-FCABE9971403}" destId="{60E34C71-62BB-F144-8FDD-F9474D03CD0E}" srcOrd="0" destOrd="0" presId="urn:microsoft.com/office/officeart/2005/8/layout/radial4"/>
    <dgm:cxn modelId="{97551D20-3D48-074E-A338-DCBF30DE60B7}" srcId="{9138488A-1A55-5241-8B91-B9E79CAAB90E}" destId="{BE8C4CEC-236B-124F-9DCD-EE702CD3CEB0}" srcOrd="1" destOrd="0" parTransId="{60C07F7E-A1EC-3F4A-8C20-91A46BA3979B}" sibTransId="{AA58D0E2-4E55-5D4E-A9D1-9E5ED8D03F5D}"/>
    <dgm:cxn modelId="{D1023922-0C3A-7B4F-B86C-16828B9EFDAF}" srcId="{0D2DF490-2586-594B-ABC8-9D33C16F90BF}" destId="{454B9B7C-BAB0-744D-9E15-345D7C9F09B4}" srcOrd="0" destOrd="0" parTransId="{8D52CC01-77D5-7C4D-B5D6-32CDBC2AD463}" sibTransId="{10EFCCDD-1E6B-B94D-96C0-7F9398D3488D}"/>
    <dgm:cxn modelId="{97FC1727-C81D-CE44-A4C0-99F75F7B64FD}" type="presOf" srcId="{8FB589F6-12F2-594B-83FB-4682F43F8F78}" destId="{7E5840F4-6A00-1042-857D-B06A9BE35DCE}" srcOrd="0" destOrd="0" presId="urn:microsoft.com/office/officeart/2005/8/layout/radial4"/>
    <dgm:cxn modelId="{01F25440-E698-234A-8600-02C8F733FC1F}" type="presOf" srcId="{E30EBFF7-5C3A-1341-BF77-D2A71626D426}" destId="{56B7258E-7770-E74B-AB43-D354D862FC4D}" srcOrd="0" destOrd="0" presId="urn:microsoft.com/office/officeart/2005/8/layout/radial4"/>
    <dgm:cxn modelId="{970EE541-60F0-5C41-85A0-68001814EC51}" type="presOf" srcId="{BE8C4CEC-236B-124F-9DCD-EE702CD3CEB0}" destId="{9DCC5128-DEF3-8C43-AF44-7D908BD6D4B1}" srcOrd="0" destOrd="0" presId="urn:microsoft.com/office/officeart/2005/8/layout/radial4"/>
    <dgm:cxn modelId="{2544F84B-0A5F-5B49-B384-475F41BC3E1A}" type="presOf" srcId="{9138488A-1A55-5241-8B91-B9E79CAAB90E}" destId="{5891B700-3B70-E04F-9815-BEF5FAE41D0D}" srcOrd="0" destOrd="0" presId="urn:microsoft.com/office/officeart/2005/8/layout/radial4"/>
    <dgm:cxn modelId="{89C6CE4C-C07A-D447-B57A-E406B019D75C}" type="presOf" srcId="{F7B1C1A5-E7DD-4D48-A0A1-6134417E237C}" destId="{9CCDB67A-6567-BA4F-BFB6-BDE7CE556C0E}" srcOrd="0" destOrd="0" presId="urn:microsoft.com/office/officeart/2005/8/layout/radial4"/>
    <dgm:cxn modelId="{56A3154F-677F-1348-9841-6A3600AD8EB4}" type="presOf" srcId="{0DB4F6B0-D58D-834A-B37A-041902FD1090}" destId="{9CCDB67A-6567-BA4F-BFB6-BDE7CE556C0E}" srcOrd="0" destOrd="1" presId="urn:microsoft.com/office/officeart/2005/8/layout/radial4"/>
    <dgm:cxn modelId="{C3F75569-2BFC-3D4B-AF30-653D1758E530}" srcId="{9138488A-1A55-5241-8B91-B9E79CAAB90E}" destId="{0D2DF490-2586-594B-ABC8-9D33C16F90BF}" srcOrd="2" destOrd="0" parTransId="{E30EBFF7-5C3A-1341-BF77-D2A71626D426}" sibTransId="{2C540259-DE83-5D4C-8B5A-507A785913B8}"/>
    <dgm:cxn modelId="{34C3F67A-3E9E-134D-81D3-3C17229878BF}" type="presOf" srcId="{454B9B7C-BAB0-744D-9E15-345D7C9F09B4}" destId="{33A8CAAC-993F-3F49-9082-88368FA265C5}" srcOrd="0" destOrd="1" presId="urn:microsoft.com/office/officeart/2005/8/layout/radial4"/>
    <dgm:cxn modelId="{5F9A2A7D-F2B4-5A44-A4FD-5622295600B1}" type="presOf" srcId="{0D2DF490-2586-594B-ABC8-9D33C16F90BF}" destId="{33A8CAAC-993F-3F49-9082-88368FA265C5}" srcOrd="0" destOrd="0" presId="urn:microsoft.com/office/officeart/2005/8/layout/radial4"/>
    <dgm:cxn modelId="{46D4669F-B43C-8647-8FD4-94216194C720}" type="presOf" srcId="{60C07F7E-A1EC-3F4A-8C20-91A46BA3979B}" destId="{24C17416-A5F0-564C-B307-12CD75628326}" srcOrd="0" destOrd="0" presId="urn:microsoft.com/office/officeart/2005/8/layout/radial4"/>
    <dgm:cxn modelId="{3589D9A6-0ED5-7E45-A35A-9D4709002703}" srcId="{C32545B2-AE84-6842-BED4-A627D75C1A38}" destId="{9FA256C3-B6B4-744C-94FF-13426A7C5A41}" srcOrd="0" destOrd="0" parTransId="{77BAD5BD-5B6E-964A-AB97-B2CAD06BB8C0}" sibTransId="{7C714BAD-9C37-D34B-A84E-DE2502CB3A44}"/>
    <dgm:cxn modelId="{87F837B0-FE5D-754C-9459-AD68E53C2BB8}" type="presOf" srcId="{9FA256C3-B6B4-744C-94FF-13426A7C5A41}" destId="{867244C3-9031-D64F-B229-CAF8E286786C}" srcOrd="0" destOrd="1" presId="urn:microsoft.com/office/officeart/2005/8/layout/radial4"/>
    <dgm:cxn modelId="{6029FEBC-BF67-2A42-A210-65FE52379CB6}" srcId="{BE8C4CEC-236B-124F-9DCD-EE702CD3CEB0}" destId="{33927CE6-DF54-4D40-B638-94305999882F}" srcOrd="0" destOrd="0" parTransId="{EBB24800-21F6-0646-8919-FCA2AEC30E08}" sibTransId="{F9D503FF-3085-BC48-B224-426A2AB98403}"/>
    <dgm:cxn modelId="{884D77C2-40DC-2848-AF23-A58EC27EC6B4}" srcId="{9138488A-1A55-5241-8B91-B9E79CAAB90E}" destId="{C946119C-BA38-0C41-8182-FCABE9971403}" srcOrd="3" destOrd="0" parTransId="{58973293-7B88-E243-8A01-D0F878B385D0}" sibTransId="{6538BC92-D6CC-BF4C-BFC2-471CCD5934E9}"/>
    <dgm:cxn modelId="{3562A2C5-E93E-8844-ADBB-77B85FD51AC1}" type="presOf" srcId="{58973293-7B88-E243-8A01-D0F878B385D0}" destId="{E62CEBA3-AD9B-6048-BF06-7DB95D8572E6}" srcOrd="0" destOrd="0" presId="urn:microsoft.com/office/officeart/2005/8/layout/radial4"/>
    <dgm:cxn modelId="{08D307CA-52ED-4B42-8962-2FDEB6C7247E}" type="presOf" srcId="{33927CE6-DF54-4D40-B638-94305999882F}" destId="{9DCC5128-DEF3-8C43-AF44-7D908BD6D4B1}" srcOrd="0" destOrd="1" presId="urn:microsoft.com/office/officeart/2005/8/layout/radial4"/>
    <dgm:cxn modelId="{764322E8-4C40-5044-8EB3-F7BF197E36F3}" srcId="{8E181553-4CD6-DE4D-9525-39C64980F08A}" destId="{9138488A-1A55-5241-8B91-B9E79CAAB90E}" srcOrd="0" destOrd="0" parTransId="{1E032D82-CA05-BA42-AC18-D566A9DE4B00}" sibTransId="{2C76A22A-7A51-0941-921B-FED7AF1D2803}"/>
    <dgm:cxn modelId="{C9D917ED-D3D3-0E45-A1FC-1ACE2E77C0B3}" type="presOf" srcId="{8E181553-4CD6-DE4D-9525-39C64980F08A}" destId="{1B5CD8AA-AAB7-DB4F-AAE9-59AB51B2D9CA}" srcOrd="0" destOrd="0" presId="urn:microsoft.com/office/officeart/2005/8/layout/radial4"/>
    <dgm:cxn modelId="{617177ED-B2D1-5847-9F9A-E01FC99CFD60}" srcId="{9138488A-1A55-5241-8B91-B9E79CAAB90E}" destId="{F7B1C1A5-E7DD-4D48-A0A1-6134417E237C}" srcOrd="0" destOrd="0" parTransId="{8FB589F6-12F2-594B-83FB-4682F43F8F78}" sibTransId="{DADB1AB6-CFB9-114A-BAD2-8F3F7AA5A077}"/>
    <dgm:cxn modelId="{354D80F4-D7DB-9D45-A496-3C019519B9DE}" srcId="{F7B1C1A5-E7DD-4D48-A0A1-6134417E237C}" destId="{0DB4F6B0-D58D-834A-B37A-041902FD1090}" srcOrd="0" destOrd="0" parTransId="{7492D57A-A41A-8B49-8900-09E8E57B06A6}" sibTransId="{0CCF7E62-E6EC-DC42-8FF5-49F159634B34}"/>
    <dgm:cxn modelId="{6FBF53FC-7994-5C49-88C7-F5287936F1D8}" type="presOf" srcId="{FB0D2FEC-C47F-C542-93C2-E3AF453F2D26}" destId="{CAC8C93C-4ECC-D849-99D8-9AFA07AC933C}" srcOrd="0" destOrd="0" presId="urn:microsoft.com/office/officeart/2005/8/layout/radial4"/>
    <dgm:cxn modelId="{925A36FD-C6D7-8E4D-A125-62FCF93ABDBF}" srcId="{9138488A-1A55-5241-8B91-B9E79CAAB90E}" destId="{C32545B2-AE84-6842-BED4-A627D75C1A38}" srcOrd="4" destOrd="0" parTransId="{FB0D2FEC-C47F-C542-93C2-E3AF453F2D26}" sibTransId="{9B1CA2CF-6E5E-E449-93A4-17D57A51EA60}"/>
    <dgm:cxn modelId="{C19D9D45-1E72-6C41-BEC7-58111D34B520}" type="presParOf" srcId="{1B5CD8AA-AAB7-DB4F-AAE9-59AB51B2D9CA}" destId="{5891B700-3B70-E04F-9815-BEF5FAE41D0D}" srcOrd="0" destOrd="0" presId="urn:microsoft.com/office/officeart/2005/8/layout/radial4"/>
    <dgm:cxn modelId="{61B66390-CC78-6342-8221-0E859C9F1067}" type="presParOf" srcId="{1B5CD8AA-AAB7-DB4F-AAE9-59AB51B2D9CA}" destId="{7E5840F4-6A00-1042-857D-B06A9BE35DCE}" srcOrd="1" destOrd="0" presId="urn:microsoft.com/office/officeart/2005/8/layout/radial4"/>
    <dgm:cxn modelId="{1B36D4EE-CC25-7D44-A007-8D1E76137348}" type="presParOf" srcId="{1B5CD8AA-AAB7-DB4F-AAE9-59AB51B2D9CA}" destId="{9CCDB67A-6567-BA4F-BFB6-BDE7CE556C0E}" srcOrd="2" destOrd="0" presId="urn:microsoft.com/office/officeart/2005/8/layout/radial4"/>
    <dgm:cxn modelId="{99F6B273-8C31-C34D-809B-48E629B99610}" type="presParOf" srcId="{1B5CD8AA-AAB7-DB4F-AAE9-59AB51B2D9CA}" destId="{24C17416-A5F0-564C-B307-12CD75628326}" srcOrd="3" destOrd="0" presId="urn:microsoft.com/office/officeart/2005/8/layout/radial4"/>
    <dgm:cxn modelId="{71ACB836-FB7B-DF41-BEC3-F6D0DB524710}" type="presParOf" srcId="{1B5CD8AA-AAB7-DB4F-AAE9-59AB51B2D9CA}" destId="{9DCC5128-DEF3-8C43-AF44-7D908BD6D4B1}" srcOrd="4" destOrd="0" presId="urn:microsoft.com/office/officeart/2005/8/layout/radial4"/>
    <dgm:cxn modelId="{30726027-C0AF-5A48-A439-DE7E766219BB}" type="presParOf" srcId="{1B5CD8AA-AAB7-DB4F-AAE9-59AB51B2D9CA}" destId="{56B7258E-7770-E74B-AB43-D354D862FC4D}" srcOrd="5" destOrd="0" presId="urn:microsoft.com/office/officeart/2005/8/layout/radial4"/>
    <dgm:cxn modelId="{5708F25F-B8D8-844A-83FA-B634C60DFA17}" type="presParOf" srcId="{1B5CD8AA-AAB7-DB4F-AAE9-59AB51B2D9CA}" destId="{33A8CAAC-993F-3F49-9082-88368FA265C5}" srcOrd="6" destOrd="0" presId="urn:microsoft.com/office/officeart/2005/8/layout/radial4"/>
    <dgm:cxn modelId="{1F80D871-6D34-3346-A661-E2CDB9B7DA3C}" type="presParOf" srcId="{1B5CD8AA-AAB7-DB4F-AAE9-59AB51B2D9CA}" destId="{E62CEBA3-AD9B-6048-BF06-7DB95D8572E6}" srcOrd="7" destOrd="0" presId="urn:microsoft.com/office/officeart/2005/8/layout/radial4"/>
    <dgm:cxn modelId="{686B203A-E0AF-774F-8D21-5515E310D88C}" type="presParOf" srcId="{1B5CD8AA-AAB7-DB4F-AAE9-59AB51B2D9CA}" destId="{60E34C71-62BB-F144-8FDD-F9474D03CD0E}" srcOrd="8" destOrd="0" presId="urn:microsoft.com/office/officeart/2005/8/layout/radial4"/>
    <dgm:cxn modelId="{E8ABFB6A-5B65-8B46-9257-221F511B781C}" type="presParOf" srcId="{1B5CD8AA-AAB7-DB4F-AAE9-59AB51B2D9CA}" destId="{CAC8C93C-4ECC-D849-99D8-9AFA07AC933C}" srcOrd="9" destOrd="0" presId="urn:microsoft.com/office/officeart/2005/8/layout/radial4"/>
    <dgm:cxn modelId="{464A471B-3C56-5F48-B2B9-37BCC0E7B732}" type="presParOf" srcId="{1B5CD8AA-AAB7-DB4F-AAE9-59AB51B2D9CA}" destId="{867244C3-9031-D64F-B229-CAF8E286786C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72808EF-35BA-0F42-BC5E-AF13C4E08E57}" type="doc">
      <dgm:prSet loTypeId="urn:microsoft.com/office/officeart/2005/8/layout/hierarchy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17DA8B0-9853-1444-A988-AFF8909ECB1B}">
      <dgm:prSet phldrT="[Text]"/>
      <dgm:spPr/>
      <dgm:t>
        <a:bodyPr/>
        <a:lstStyle/>
        <a:p>
          <a:r>
            <a:rPr lang="en-US" dirty="0"/>
            <a:t>Threshold Dose Response</a:t>
          </a:r>
        </a:p>
      </dgm:t>
    </dgm:pt>
    <dgm:pt modelId="{627C8AF4-5449-914A-8886-B330F15169B9}" type="parTrans" cxnId="{8B325889-3B60-DE49-AEBC-5C8BABB07B0F}">
      <dgm:prSet/>
      <dgm:spPr/>
      <dgm:t>
        <a:bodyPr/>
        <a:lstStyle/>
        <a:p>
          <a:endParaRPr lang="en-US"/>
        </a:p>
      </dgm:t>
    </dgm:pt>
    <dgm:pt modelId="{D27B8112-CD37-AB4C-941E-235B6BFF8CE8}" type="sibTrans" cxnId="{8B325889-3B60-DE49-AEBC-5C8BABB07B0F}">
      <dgm:prSet/>
      <dgm:spPr/>
      <dgm:t>
        <a:bodyPr/>
        <a:lstStyle/>
        <a:p>
          <a:endParaRPr lang="en-US"/>
        </a:p>
      </dgm:t>
    </dgm:pt>
    <dgm:pt modelId="{808D4F3C-D4FC-E348-B0A3-0F1F5BD0BDCF}">
      <dgm:prSet phldrT="[Text]"/>
      <dgm:spPr/>
      <dgm:t>
        <a:bodyPr/>
        <a:lstStyle/>
        <a:p>
          <a:r>
            <a:rPr lang="en-US" dirty="0"/>
            <a:t>Erythema (redness)</a:t>
          </a:r>
        </a:p>
      </dgm:t>
    </dgm:pt>
    <dgm:pt modelId="{D5733A73-EC69-2E4F-9B3D-75F1130F0A1C}" type="parTrans" cxnId="{4C28B561-3E3B-6447-8948-F5E560D0A24D}">
      <dgm:prSet/>
      <dgm:spPr/>
      <dgm:t>
        <a:bodyPr/>
        <a:lstStyle/>
        <a:p>
          <a:endParaRPr lang="en-US" dirty="0"/>
        </a:p>
      </dgm:t>
    </dgm:pt>
    <dgm:pt modelId="{12EDCC87-12E7-B145-978E-09E48D418F97}" type="sibTrans" cxnId="{4C28B561-3E3B-6447-8948-F5E560D0A24D}">
      <dgm:prSet/>
      <dgm:spPr/>
      <dgm:t>
        <a:bodyPr/>
        <a:lstStyle/>
        <a:p>
          <a:endParaRPr lang="en-US"/>
        </a:p>
      </dgm:t>
    </dgm:pt>
    <dgm:pt modelId="{55AC4B2E-0429-8F4B-A93F-ED1D06F5ABFD}">
      <dgm:prSet phldrT="[Text]"/>
      <dgm:spPr/>
      <dgm:t>
        <a:bodyPr/>
        <a:lstStyle/>
        <a:p>
          <a:r>
            <a:rPr lang="en-US" dirty="0"/>
            <a:t>Non-threshold Dose Response</a:t>
          </a:r>
        </a:p>
      </dgm:t>
    </dgm:pt>
    <dgm:pt modelId="{1C83C038-B4C0-1B4E-9B52-DF4DCB163343}" type="parTrans" cxnId="{A09AD278-508C-8643-8300-231F49C4B5F3}">
      <dgm:prSet/>
      <dgm:spPr/>
      <dgm:t>
        <a:bodyPr/>
        <a:lstStyle/>
        <a:p>
          <a:endParaRPr lang="en-US"/>
        </a:p>
      </dgm:t>
    </dgm:pt>
    <dgm:pt modelId="{1F3388E7-7F4E-2446-AD7E-8482E92C8C64}" type="sibTrans" cxnId="{A09AD278-508C-8643-8300-231F49C4B5F3}">
      <dgm:prSet/>
      <dgm:spPr/>
      <dgm:t>
        <a:bodyPr/>
        <a:lstStyle/>
        <a:p>
          <a:endParaRPr lang="en-US"/>
        </a:p>
      </dgm:t>
    </dgm:pt>
    <dgm:pt modelId="{F510BF39-7926-C245-BB9D-93B61D8CDD5A}">
      <dgm:prSet phldrT="[Text]"/>
      <dgm:spPr/>
      <dgm:t>
        <a:bodyPr/>
        <a:lstStyle/>
        <a:p>
          <a:r>
            <a:rPr lang="en-US" dirty="0"/>
            <a:t>Cancer</a:t>
          </a:r>
        </a:p>
      </dgm:t>
    </dgm:pt>
    <dgm:pt modelId="{33E1588D-6C3A-B540-9B9D-21D5549FC2D0}" type="parTrans" cxnId="{7A877E5A-0844-2D48-AA78-AE2F961CF3B6}">
      <dgm:prSet/>
      <dgm:spPr/>
      <dgm:t>
        <a:bodyPr/>
        <a:lstStyle/>
        <a:p>
          <a:endParaRPr lang="en-US" dirty="0"/>
        </a:p>
      </dgm:t>
    </dgm:pt>
    <dgm:pt modelId="{58313CBD-69A4-CF48-9D1B-50BC3E36B947}" type="sibTrans" cxnId="{7A877E5A-0844-2D48-AA78-AE2F961CF3B6}">
      <dgm:prSet/>
      <dgm:spPr/>
      <dgm:t>
        <a:bodyPr/>
        <a:lstStyle/>
        <a:p>
          <a:endParaRPr lang="en-US"/>
        </a:p>
      </dgm:t>
    </dgm:pt>
    <dgm:pt modelId="{D961BC03-ED90-0D4C-A853-39CFED0F8178}">
      <dgm:prSet phldrT="[Text]"/>
      <dgm:spPr/>
      <dgm:t>
        <a:bodyPr/>
        <a:lstStyle/>
        <a:p>
          <a:r>
            <a:rPr lang="en-US" dirty="0"/>
            <a:t>Leukemia</a:t>
          </a:r>
        </a:p>
      </dgm:t>
    </dgm:pt>
    <dgm:pt modelId="{9F328F8E-F8A4-D54F-BFAE-9C9B99E099A6}" type="parTrans" cxnId="{450E36A2-1BAE-A442-BC5C-A658265BFE95}">
      <dgm:prSet/>
      <dgm:spPr/>
      <dgm:t>
        <a:bodyPr/>
        <a:lstStyle/>
        <a:p>
          <a:endParaRPr lang="en-US" dirty="0"/>
        </a:p>
      </dgm:t>
    </dgm:pt>
    <dgm:pt modelId="{0D4EBECA-75CF-C64D-B0DD-7CCE2E72CEE9}" type="sibTrans" cxnId="{450E36A2-1BAE-A442-BC5C-A658265BFE95}">
      <dgm:prSet/>
      <dgm:spPr/>
      <dgm:t>
        <a:bodyPr/>
        <a:lstStyle/>
        <a:p>
          <a:endParaRPr lang="en-US"/>
        </a:p>
      </dgm:t>
    </dgm:pt>
    <dgm:pt modelId="{9093B6B4-EB00-E94B-A2A7-9F8AD4FE5201}">
      <dgm:prSet phldrT="[Text]"/>
      <dgm:spPr/>
      <dgm:t>
        <a:bodyPr/>
        <a:lstStyle/>
        <a:p>
          <a:r>
            <a:rPr lang="en-US" dirty="0"/>
            <a:t>Epilation (hair loss)</a:t>
          </a:r>
        </a:p>
      </dgm:t>
    </dgm:pt>
    <dgm:pt modelId="{C90693D7-5F18-4A4C-BA99-C79D8BF173ED}" type="parTrans" cxnId="{B568D86A-BBD2-414D-899E-0013F185FA83}">
      <dgm:prSet/>
      <dgm:spPr/>
      <dgm:t>
        <a:bodyPr/>
        <a:lstStyle/>
        <a:p>
          <a:endParaRPr lang="en-US" dirty="0"/>
        </a:p>
      </dgm:t>
    </dgm:pt>
    <dgm:pt modelId="{57324643-59D1-844F-99C0-EFCC2785FF64}" type="sibTrans" cxnId="{B568D86A-BBD2-414D-899E-0013F185FA83}">
      <dgm:prSet/>
      <dgm:spPr/>
      <dgm:t>
        <a:bodyPr/>
        <a:lstStyle/>
        <a:p>
          <a:endParaRPr lang="en-US"/>
        </a:p>
      </dgm:t>
    </dgm:pt>
    <dgm:pt modelId="{064B267B-DE70-C74C-AF91-84B9164EB3A0}">
      <dgm:prSet phldrT="[Text]"/>
      <dgm:spPr/>
      <dgm:t>
        <a:bodyPr/>
        <a:lstStyle/>
        <a:p>
          <a:r>
            <a:rPr lang="en-US" dirty="0"/>
            <a:t>Cataracts </a:t>
          </a:r>
        </a:p>
      </dgm:t>
    </dgm:pt>
    <dgm:pt modelId="{E2444C6B-B81B-5B4F-BAF5-E417B0AE7ABD}" type="parTrans" cxnId="{5FC277B0-AE2A-854F-9A67-3F7AE123C551}">
      <dgm:prSet/>
      <dgm:spPr/>
      <dgm:t>
        <a:bodyPr/>
        <a:lstStyle/>
        <a:p>
          <a:endParaRPr lang="en-US" dirty="0"/>
        </a:p>
      </dgm:t>
    </dgm:pt>
    <dgm:pt modelId="{420DF4F6-2BAF-0741-B9D5-CF096B1C1DA3}" type="sibTrans" cxnId="{5FC277B0-AE2A-854F-9A67-3F7AE123C551}">
      <dgm:prSet/>
      <dgm:spPr/>
      <dgm:t>
        <a:bodyPr/>
        <a:lstStyle/>
        <a:p>
          <a:endParaRPr lang="en-US"/>
        </a:p>
      </dgm:t>
    </dgm:pt>
    <dgm:pt modelId="{7AC35DC8-2232-AD46-97E4-2D3C5C3F75D9}">
      <dgm:prSet phldrT="[Text]"/>
      <dgm:spPr/>
      <dgm:t>
        <a:bodyPr/>
        <a:lstStyle/>
        <a:p>
          <a:r>
            <a:rPr lang="en-US" dirty="0"/>
            <a:t>Life span shortening</a:t>
          </a:r>
        </a:p>
      </dgm:t>
    </dgm:pt>
    <dgm:pt modelId="{496E86B3-88F3-2842-A2C9-E56018529368}" type="parTrans" cxnId="{D82048FE-EE47-DB49-BB19-8B6EBEDAEA14}">
      <dgm:prSet/>
      <dgm:spPr/>
      <dgm:t>
        <a:bodyPr/>
        <a:lstStyle/>
        <a:p>
          <a:endParaRPr lang="en-US" dirty="0"/>
        </a:p>
      </dgm:t>
    </dgm:pt>
    <dgm:pt modelId="{DB70774D-E6A0-854B-B047-CC6909351C55}" type="sibTrans" cxnId="{D82048FE-EE47-DB49-BB19-8B6EBEDAEA14}">
      <dgm:prSet/>
      <dgm:spPr/>
      <dgm:t>
        <a:bodyPr/>
        <a:lstStyle/>
        <a:p>
          <a:endParaRPr lang="en-US"/>
        </a:p>
      </dgm:t>
    </dgm:pt>
    <dgm:pt modelId="{D1AB184F-1929-F947-82FA-E824ECA2E0B5}">
      <dgm:prSet phldrT="[Text]"/>
      <dgm:spPr/>
      <dgm:t>
        <a:bodyPr/>
        <a:lstStyle/>
        <a:p>
          <a:r>
            <a:rPr lang="en-US" dirty="0"/>
            <a:t>Genetics</a:t>
          </a:r>
        </a:p>
      </dgm:t>
    </dgm:pt>
    <dgm:pt modelId="{F8BBD91D-24BD-AC43-BE06-DEB618906855}" type="parTrans" cxnId="{600AA3DE-4F01-CB42-9475-87015862775E}">
      <dgm:prSet/>
      <dgm:spPr/>
      <dgm:t>
        <a:bodyPr/>
        <a:lstStyle/>
        <a:p>
          <a:endParaRPr lang="en-US" dirty="0"/>
        </a:p>
      </dgm:t>
    </dgm:pt>
    <dgm:pt modelId="{3A015D2F-68D5-F944-A50F-0ADBBE078AB8}" type="sibTrans" cxnId="{600AA3DE-4F01-CB42-9475-87015862775E}">
      <dgm:prSet/>
      <dgm:spPr/>
      <dgm:t>
        <a:bodyPr/>
        <a:lstStyle/>
        <a:p>
          <a:endParaRPr lang="en-US"/>
        </a:p>
      </dgm:t>
    </dgm:pt>
    <dgm:pt modelId="{764AEE1E-3ED7-B346-8DFB-68CCA6937CD8}" type="pres">
      <dgm:prSet presAssocID="{572808EF-35BA-0F42-BC5E-AF13C4E08E5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1A1081E-C4B5-F441-9F4D-F28A4564C335}" type="pres">
      <dgm:prSet presAssocID="{017DA8B0-9853-1444-A988-AFF8909ECB1B}" presName="root" presStyleCnt="0"/>
      <dgm:spPr/>
    </dgm:pt>
    <dgm:pt modelId="{D8E619A5-B043-0F4C-9945-391A814E6142}" type="pres">
      <dgm:prSet presAssocID="{017DA8B0-9853-1444-A988-AFF8909ECB1B}" presName="rootComposite" presStyleCnt="0"/>
      <dgm:spPr/>
    </dgm:pt>
    <dgm:pt modelId="{8A13441F-BAD1-744F-89B0-93BE5823D148}" type="pres">
      <dgm:prSet presAssocID="{017DA8B0-9853-1444-A988-AFF8909ECB1B}" presName="rootText" presStyleLbl="node1" presStyleIdx="0" presStyleCnt="2"/>
      <dgm:spPr/>
    </dgm:pt>
    <dgm:pt modelId="{57372E1B-0EAD-D648-B9DD-9124BF406C69}" type="pres">
      <dgm:prSet presAssocID="{017DA8B0-9853-1444-A988-AFF8909ECB1B}" presName="rootConnector" presStyleLbl="node1" presStyleIdx="0" presStyleCnt="2"/>
      <dgm:spPr/>
    </dgm:pt>
    <dgm:pt modelId="{B7F16CEA-4476-2A44-931E-91C08655D408}" type="pres">
      <dgm:prSet presAssocID="{017DA8B0-9853-1444-A988-AFF8909ECB1B}" presName="childShape" presStyleCnt="0"/>
      <dgm:spPr/>
    </dgm:pt>
    <dgm:pt modelId="{A12C004B-CFC6-AB49-9556-0C17C0D6F98B}" type="pres">
      <dgm:prSet presAssocID="{D5733A73-EC69-2E4F-9B3D-75F1130F0A1C}" presName="Name13" presStyleLbl="parChTrans1D2" presStyleIdx="0" presStyleCnt="7"/>
      <dgm:spPr/>
    </dgm:pt>
    <dgm:pt modelId="{ACD55665-B20E-944D-8BBD-9C0E5A305703}" type="pres">
      <dgm:prSet presAssocID="{808D4F3C-D4FC-E348-B0A3-0F1F5BD0BDCF}" presName="childText" presStyleLbl="bgAcc1" presStyleIdx="0" presStyleCnt="7">
        <dgm:presLayoutVars>
          <dgm:bulletEnabled val="1"/>
        </dgm:presLayoutVars>
      </dgm:prSet>
      <dgm:spPr/>
    </dgm:pt>
    <dgm:pt modelId="{DC31C187-19E4-504C-BB52-95F2B23EB2F0}" type="pres">
      <dgm:prSet presAssocID="{C90693D7-5F18-4A4C-BA99-C79D8BF173ED}" presName="Name13" presStyleLbl="parChTrans1D2" presStyleIdx="1" presStyleCnt="7"/>
      <dgm:spPr/>
    </dgm:pt>
    <dgm:pt modelId="{1D5E46EA-1EA0-2A4C-8CD8-E1FDCD3AFC90}" type="pres">
      <dgm:prSet presAssocID="{9093B6B4-EB00-E94B-A2A7-9F8AD4FE5201}" presName="childText" presStyleLbl="bgAcc1" presStyleIdx="1" presStyleCnt="7">
        <dgm:presLayoutVars>
          <dgm:bulletEnabled val="1"/>
        </dgm:presLayoutVars>
      </dgm:prSet>
      <dgm:spPr/>
    </dgm:pt>
    <dgm:pt modelId="{19B124A8-447B-F943-8921-BE3DF8B630FA}" type="pres">
      <dgm:prSet presAssocID="{E2444C6B-B81B-5B4F-BAF5-E417B0AE7ABD}" presName="Name13" presStyleLbl="parChTrans1D2" presStyleIdx="2" presStyleCnt="7"/>
      <dgm:spPr/>
    </dgm:pt>
    <dgm:pt modelId="{77F9E5AD-19EC-2D45-8A40-ACB0B57BC4A3}" type="pres">
      <dgm:prSet presAssocID="{064B267B-DE70-C74C-AF91-84B9164EB3A0}" presName="childText" presStyleLbl="bgAcc1" presStyleIdx="2" presStyleCnt="7">
        <dgm:presLayoutVars>
          <dgm:bulletEnabled val="1"/>
        </dgm:presLayoutVars>
      </dgm:prSet>
      <dgm:spPr/>
    </dgm:pt>
    <dgm:pt modelId="{C17AF260-9528-0A48-97AE-A2061101DF94}" type="pres">
      <dgm:prSet presAssocID="{55AC4B2E-0429-8F4B-A93F-ED1D06F5ABFD}" presName="root" presStyleCnt="0"/>
      <dgm:spPr/>
    </dgm:pt>
    <dgm:pt modelId="{103EDB3E-9F30-AF4B-9E3E-D15F1260D240}" type="pres">
      <dgm:prSet presAssocID="{55AC4B2E-0429-8F4B-A93F-ED1D06F5ABFD}" presName="rootComposite" presStyleCnt="0"/>
      <dgm:spPr/>
    </dgm:pt>
    <dgm:pt modelId="{459234DA-11E3-A044-85FC-AC495F78746F}" type="pres">
      <dgm:prSet presAssocID="{55AC4B2E-0429-8F4B-A93F-ED1D06F5ABFD}" presName="rootText" presStyleLbl="node1" presStyleIdx="1" presStyleCnt="2"/>
      <dgm:spPr/>
    </dgm:pt>
    <dgm:pt modelId="{15DF7134-4D47-3C49-85A6-706A9F1A82F6}" type="pres">
      <dgm:prSet presAssocID="{55AC4B2E-0429-8F4B-A93F-ED1D06F5ABFD}" presName="rootConnector" presStyleLbl="node1" presStyleIdx="1" presStyleCnt="2"/>
      <dgm:spPr/>
    </dgm:pt>
    <dgm:pt modelId="{1CE6B5D9-6AF1-B64F-A890-3F771A08456F}" type="pres">
      <dgm:prSet presAssocID="{55AC4B2E-0429-8F4B-A93F-ED1D06F5ABFD}" presName="childShape" presStyleCnt="0"/>
      <dgm:spPr/>
    </dgm:pt>
    <dgm:pt modelId="{673B7C61-884D-B341-96E7-9F5859C8AB3B}" type="pres">
      <dgm:prSet presAssocID="{33E1588D-6C3A-B540-9B9D-21D5549FC2D0}" presName="Name13" presStyleLbl="parChTrans1D2" presStyleIdx="3" presStyleCnt="7"/>
      <dgm:spPr/>
    </dgm:pt>
    <dgm:pt modelId="{BF639D77-85F9-C949-A549-B8B10FF1B916}" type="pres">
      <dgm:prSet presAssocID="{F510BF39-7926-C245-BB9D-93B61D8CDD5A}" presName="childText" presStyleLbl="bgAcc1" presStyleIdx="3" presStyleCnt="7">
        <dgm:presLayoutVars>
          <dgm:bulletEnabled val="1"/>
        </dgm:presLayoutVars>
      </dgm:prSet>
      <dgm:spPr/>
    </dgm:pt>
    <dgm:pt modelId="{080FAE96-BF77-534C-97F1-47E5CC2D2EA4}" type="pres">
      <dgm:prSet presAssocID="{9F328F8E-F8A4-D54F-BFAE-9C9B99E099A6}" presName="Name13" presStyleLbl="parChTrans1D2" presStyleIdx="4" presStyleCnt="7"/>
      <dgm:spPr/>
    </dgm:pt>
    <dgm:pt modelId="{6B40015A-4BA1-7C46-AF30-B7E87214FB3F}" type="pres">
      <dgm:prSet presAssocID="{D961BC03-ED90-0D4C-A853-39CFED0F8178}" presName="childText" presStyleLbl="bgAcc1" presStyleIdx="4" presStyleCnt="7">
        <dgm:presLayoutVars>
          <dgm:bulletEnabled val="1"/>
        </dgm:presLayoutVars>
      </dgm:prSet>
      <dgm:spPr/>
    </dgm:pt>
    <dgm:pt modelId="{AABDC9B7-BB80-8C4A-A3ED-D79F69AF7E28}" type="pres">
      <dgm:prSet presAssocID="{496E86B3-88F3-2842-A2C9-E56018529368}" presName="Name13" presStyleLbl="parChTrans1D2" presStyleIdx="5" presStyleCnt="7"/>
      <dgm:spPr/>
    </dgm:pt>
    <dgm:pt modelId="{42448A0D-8993-F045-A264-194EF0E32BD4}" type="pres">
      <dgm:prSet presAssocID="{7AC35DC8-2232-AD46-97E4-2D3C5C3F75D9}" presName="childText" presStyleLbl="bgAcc1" presStyleIdx="5" presStyleCnt="7">
        <dgm:presLayoutVars>
          <dgm:bulletEnabled val="1"/>
        </dgm:presLayoutVars>
      </dgm:prSet>
      <dgm:spPr/>
    </dgm:pt>
    <dgm:pt modelId="{B280854E-AAE4-534F-BE5D-A14FF8A74001}" type="pres">
      <dgm:prSet presAssocID="{F8BBD91D-24BD-AC43-BE06-DEB618906855}" presName="Name13" presStyleLbl="parChTrans1D2" presStyleIdx="6" presStyleCnt="7"/>
      <dgm:spPr/>
    </dgm:pt>
    <dgm:pt modelId="{5C4A766E-A1DB-1944-973E-6E68CB941302}" type="pres">
      <dgm:prSet presAssocID="{D1AB184F-1929-F947-82FA-E824ECA2E0B5}" presName="childText" presStyleLbl="bgAcc1" presStyleIdx="6" presStyleCnt="7">
        <dgm:presLayoutVars>
          <dgm:bulletEnabled val="1"/>
        </dgm:presLayoutVars>
      </dgm:prSet>
      <dgm:spPr/>
    </dgm:pt>
  </dgm:ptLst>
  <dgm:cxnLst>
    <dgm:cxn modelId="{9B1E2F02-30D6-F24F-A38C-E0AE017C073E}" type="presOf" srcId="{E2444C6B-B81B-5B4F-BAF5-E417B0AE7ABD}" destId="{19B124A8-447B-F943-8921-BE3DF8B630FA}" srcOrd="0" destOrd="0" presId="urn:microsoft.com/office/officeart/2005/8/layout/hierarchy3"/>
    <dgm:cxn modelId="{51555308-FF5D-1C4E-886D-86DF053CBE0B}" type="presOf" srcId="{F510BF39-7926-C245-BB9D-93B61D8CDD5A}" destId="{BF639D77-85F9-C949-A549-B8B10FF1B916}" srcOrd="0" destOrd="0" presId="urn:microsoft.com/office/officeart/2005/8/layout/hierarchy3"/>
    <dgm:cxn modelId="{57EBA710-1AA4-F04E-93B8-B1C2D7E28967}" type="presOf" srcId="{D961BC03-ED90-0D4C-A853-39CFED0F8178}" destId="{6B40015A-4BA1-7C46-AF30-B7E87214FB3F}" srcOrd="0" destOrd="0" presId="urn:microsoft.com/office/officeart/2005/8/layout/hierarchy3"/>
    <dgm:cxn modelId="{823A2D17-C960-4144-A006-76A050C8542E}" type="presOf" srcId="{D5733A73-EC69-2E4F-9B3D-75F1130F0A1C}" destId="{A12C004B-CFC6-AB49-9556-0C17C0D6F98B}" srcOrd="0" destOrd="0" presId="urn:microsoft.com/office/officeart/2005/8/layout/hierarchy3"/>
    <dgm:cxn modelId="{3F076717-2903-2B44-89BC-3B5E00DEAF17}" type="presOf" srcId="{808D4F3C-D4FC-E348-B0A3-0F1F5BD0BDCF}" destId="{ACD55665-B20E-944D-8BBD-9C0E5A305703}" srcOrd="0" destOrd="0" presId="urn:microsoft.com/office/officeart/2005/8/layout/hierarchy3"/>
    <dgm:cxn modelId="{CFA0AD22-EAB8-2E49-8D66-A8788417A0A8}" type="presOf" srcId="{017DA8B0-9853-1444-A988-AFF8909ECB1B}" destId="{8A13441F-BAD1-744F-89B0-93BE5823D148}" srcOrd="0" destOrd="0" presId="urn:microsoft.com/office/officeart/2005/8/layout/hierarchy3"/>
    <dgm:cxn modelId="{5DF3BE38-7EDA-DB41-A655-532EC4480171}" type="presOf" srcId="{9093B6B4-EB00-E94B-A2A7-9F8AD4FE5201}" destId="{1D5E46EA-1EA0-2A4C-8CD8-E1FDCD3AFC90}" srcOrd="0" destOrd="0" presId="urn:microsoft.com/office/officeart/2005/8/layout/hierarchy3"/>
    <dgm:cxn modelId="{7A877E5A-0844-2D48-AA78-AE2F961CF3B6}" srcId="{55AC4B2E-0429-8F4B-A93F-ED1D06F5ABFD}" destId="{F510BF39-7926-C245-BB9D-93B61D8CDD5A}" srcOrd="0" destOrd="0" parTransId="{33E1588D-6C3A-B540-9B9D-21D5549FC2D0}" sibTransId="{58313CBD-69A4-CF48-9D1B-50BC3E36B947}"/>
    <dgm:cxn modelId="{4C28B561-3E3B-6447-8948-F5E560D0A24D}" srcId="{017DA8B0-9853-1444-A988-AFF8909ECB1B}" destId="{808D4F3C-D4FC-E348-B0A3-0F1F5BD0BDCF}" srcOrd="0" destOrd="0" parTransId="{D5733A73-EC69-2E4F-9B3D-75F1130F0A1C}" sibTransId="{12EDCC87-12E7-B145-978E-09E48D418F97}"/>
    <dgm:cxn modelId="{0A32CD65-D974-9A43-B78E-E11FED33C023}" type="presOf" srcId="{D1AB184F-1929-F947-82FA-E824ECA2E0B5}" destId="{5C4A766E-A1DB-1944-973E-6E68CB941302}" srcOrd="0" destOrd="0" presId="urn:microsoft.com/office/officeart/2005/8/layout/hierarchy3"/>
    <dgm:cxn modelId="{DDFD0667-2AF2-9B4E-9A2D-51D68FD54F1D}" type="presOf" srcId="{55AC4B2E-0429-8F4B-A93F-ED1D06F5ABFD}" destId="{15DF7134-4D47-3C49-85A6-706A9F1A82F6}" srcOrd="1" destOrd="0" presId="urn:microsoft.com/office/officeart/2005/8/layout/hierarchy3"/>
    <dgm:cxn modelId="{B568D86A-BBD2-414D-899E-0013F185FA83}" srcId="{017DA8B0-9853-1444-A988-AFF8909ECB1B}" destId="{9093B6B4-EB00-E94B-A2A7-9F8AD4FE5201}" srcOrd="1" destOrd="0" parTransId="{C90693D7-5F18-4A4C-BA99-C79D8BF173ED}" sibTransId="{57324643-59D1-844F-99C0-EFCC2785FF64}"/>
    <dgm:cxn modelId="{2BF79271-BC69-3B4E-A9E9-4AC424BE9C67}" type="presOf" srcId="{064B267B-DE70-C74C-AF91-84B9164EB3A0}" destId="{77F9E5AD-19EC-2D45-8A40-ACB0B57BC4A3}" srcOrd="0" destOrd="0" presId="urn:microsoft.com/office/officeart/2005/8/layout/hierarchy3"/>
    <dgm:cxn modelId="{33078978-3C18-3648-84DE-57977EA4C58F}" type="presOf" srcId="{7AC35DC8-2232-AD46-97E4-2D3C5C3F75D9}" destId="{42448A0D-8993-F045-A264-194EF0E32BD4}" srcOrd="0" destOrd="0" presId="urn:microsoft.com/office/officeart/2005/8/layout/hierarchy3"/>
    <dgm:cxn modelId="{A09AD278-508C-8643-8300-231F49C4B5F3}" srcId="{572808EF-35BA-0F42-BC5E-AF13C4E08E57}" destId="{55AC4B2E-0429-8F4B-A93F-ED1D06F5ABFD}" srcOrd="1" destOrd="0" parTransId="{1C83C038-B4C0-1B4E-9B52-DF4DCB163343}" sibTransId="{1F3388E7-7F4E-2446-AD7E-8482E92C8C64}"/>
    <dgm:cxn modelId="{F8579C83-4E38-D94D-A040-0F35585CAD47}" type="presOf" srcId="{33E1588D-6C3A-B540-9B9D-21D5549FC2D0}" destId="{673B7C61-884D-B341-96E7-9F5859C8AB3B}" srcOrd="0" destOrd="0" presId="urn:microsoft.com/office/officeart/2005/8/layout/hierarchy3"/>
    <dgm:cxn modelId="{8B325889-3B60-DE49-AEBC-5C8BABB07B0F}" srcId="{572808EF-35BA-0F42-BC5E-AF13C4E08E57}" destId="{017DA8B0-9853-1444-A988-AFF8909ECB1B}" srcOrd="0" destOrd="0" parTransId="{627C8AF4-5449-914A-8886-B330F15169B9}" sibTransId="{D27B8112-CD37-AB4C-941E-235B6BFF8CE8}"/>
    <dgm:cxn modelId="{6C845098-9F90-2349-8231-73313DA5D21F}" type="presOf" srcId="{017DA8B0-9853-1444-A988-AFF8909ECB1B}" destId="{57372E1B-0EAD-D648-B9DD-9124BF406C69}" srcOrd="1" destOrd="0" presId="urn:microsoft.com/office/officeart/2005/8/layout/hierarchy3"/>
    <dgm:cxn modelId="{450E36A2-1BAE-A442-BC5C-A658265BFE95}" srcId="{55AC4B2E-0429-8F4B-A93F-ED1D06F5ABFD}" destId="{D961BC03-ED90-0D4C-A853-39CFED0F8178}" srcOrd="1" destOrd="0" parTransId="{9F328F8E-F8A4-D54F-BFAE-9C9B99E099A6}" sibTransId="{0D4EBECA-75CF-C64D-B0DD-7CCE2E72CEE9}"/>
    <dgm:cxn modelId="{5FC277B0-AE2A-854F-9A67-3F7AE123C551}" srcId="{017DA8B0-9853-1444-A988-AFF8909ECB1B}" destId="{064B267B-DE70-C74C-AF91-84B9164EB3A0}" srcOrd="2" destOrd="0" parTransId="{E2444C6B-B81B-5B4F-BAF5-E417B0AE7ABD}" sibTransId="{420DF4F6-2BAF-0741-B9D5-CF096B1C1DA3}"/>
    <dgm:cxn modelId="{B65FFFD0-070B-194B-A6D4-13E0CB76857B}" type="presOf" srcId="{55AC4B2E-0429-8F4B-A93F-ED1D06F5ABFD}" destId="{459234DA-11E3-A044-85FC-AC495F78746F}" srcOrd="0" destOrd="0" presId="urn:microsoft.com/office/officeart/2005/8/layout/hierarchy3"/>
    <dgm:cxn modelId="{F64059D1-5B41-B747-9C79-87BC290223C0}" type="presOf" srcId="{9F328F8E-F8A4-D54F-BFAE-9C9B99E099A6}" destId="{080FAE96-BF77-534C-97F1-47E5CC2D2EA4}" srcOrd="0" destOrd="0" presId="urn:microsoft.com/office/officeart/2005/8/layout/hierarchy3"/>
    <dgm:cxn modelId="{3846E7D9-3C68-6C46-AB3F-D0F1F58C472F}" type="presOf" srcId="{496E86B3-88F3-2842-A2C9-E56018529368}" destId="{AABDC9B7-BB80-8C4A-A3ED-D79F69AF7E28}" srcOrd="0" destOrd="0" presId="urn:microsoft.com/office/officeart/2005/8/layout/hierarchy3"/>
    <dgm:cxn modelId="{600AA3DE-4F01-CB42-9475-87015862775E}" srcId="{55AC4B2E-0429-8F4B-A93F-ED1D06F5ABFD}" destId="{D1AB184F-1929-F947-82FA-E824ECA2E0B5}" srcOrd="3" destOrd="0" parTransId="{F8BBD91D-24BD-AC43-BE06-DEB618906855}" sibTransId="{3A015D2F-68D5-F944-A50F-0ADBBE078AB8}"/>
    <dgm:cxn modelId="{CEEE4BDF-18DC-4243-9451-E39C24119273}" type="presOf" srcId="{C90693D7-5F18-4A4C-BA99-C79D8BF173ED}" destId="{DC31C187-19E4-504C-BB52-95F2B23EB2F0}" srcOrd="0" destOrd="0" presId="urn:microsoft.com/office/officeart/2005/8/layout/hierarchy3"/>
    <dgm:cxn modelId="{B183E8ED-3DF3-7D46-9CC2-A6686CDE55B8}" type="presOf" srcId="{F8BBD91D-24BD-AC43-BE06-DEB618906855}" destId="{B280854E-AAE4-534F-BE5D-A14FF8A74001}" srcOrd="0" destOrd="0" presId="urn:microsoft.com/office/officeart/2005/8/layout/hierarchy3"/>
    <dgm:cxn modelId="{D82048FE-EE47-DB49-BB19-8B6EBEDAEA14}" srcId="{55AC4B2E-0429-8F4B-A93F-ED1D06F5ABFD}" destId="{7AC35DC8-2232-AD46-97E4-2D3C5C3F75D9}" srcOrd="2" destOrd="0" parTransId="{496E86B3-88F3-2842-A2C9-E56018529368}" sibTransId="{DB70774D-E6A0-854B-B047-CC6909351C55}"/>
    <dgm:cxn modelId="{628D6FFF-8A8D-2043-B3C8-7FB952C94DFE}" type="presOf" srcId="{572808EF-35BA-0F42-BC5E-AF13C4E08E57}" destId="{764AEE1E-3ED7-B346-8DFB-68CCA6937CD8}" srcOrd="0" destOrd="0" presId="urn:microsoft.com/office/officeart/2005/8/layout/hierarchy3"/>
    <dgm:cxn modelId="{55442627-6E4D-4D45-89C9-0A7F97A81740}" type="presParOf" srcId="{764AEE1E-3ED7-B346-8DFB-68CCA6937CD8}" destId="{01A1081E-C4B5-F441-9F4D-F28A4564C335}" srcOrd="0" destOrd="0" presId="urn:microsoft.com/office/officeart/2005/8/layout/hierarchy3"/>
    <dgm:cxn modelId="{78512C37-B130-AE45-8557-217B0D325A2E}" type="presParOf" srcId="{01A1081E-C4B5-F441-9F4D-F28A4564C335}" destId="{D8E619A5-B043-0F4C-9945-391A814E6142}" srcOrd="0" destOrd="0" presId="urn:microsoft.com/office/officeart/2005/8/layout/hierarchy3"/>
    <dgm:cxn modelId="{AC0AD735-1071-5443-8DC3-4F3A5DC9837C}" type="presParOf" srcId="{D8E619A5-B043-0F4C-9945-391A814E6142}" destId="{8A13441F-BAD1-744F-89B0-93BE5823D148}" srcOrd="0" destOrd="0" presId="urn:microsoft.com/office/officeart/2005/8/layout/hierarchy3"/>
    <dgm:cxn modelId="{869F2E58-329C-334B-91B2-72DACBA427ED}" type="presParOf" srcId="{D8E619A5-B043-0F4C-9945-391A814E6142}" destId="{57372E1B-0EAD-D648-B9DD-9124BF406C69}" srcOrd="1" destOrd="0" presId="urn:microsoft.com/office/officeart/2005/8/layout/hierarchy3"/>
    <dgm:cxn modelId="{B050A228-21B0-E641-827C-F99AF5358693}" type="presParOf" srcId="{01A1081E-C4B5-F441-9F4D-F28A4564C335}" destId="{B7F16CEA-4476-2A44-931E-91C08655D408}" srcOrd="1" destOrd="0" presId="urn:microsoft.com/office/officeart/2005/8/layout/hierarchy3"/>
    <dgm:cxn modelId="{6E3F5761-8455-5946-A743-B0D8F6EF6206}" type="presParOf" srcId="{B7F16CEA-4476-2A44-931E-91C08655D408}" destId="{A12C004B-CFC6-AB49-9556-0C17C0D6F98B}" srcOrd="0" destOrd="0" presId="urn:microsoft.com/office/officeart/2005/8/layout/hierarchy3"/>
    <dgm:cxn modelId="{C4764D86-15BA-2F42-A86D-E1197DF720B1}" type="presParOf" srcId="{B7F16CEA-4476-2A44-931E-91C08655D408}" destId="{ACD55665-B20E-944D-8BBD-9C0E5A305703}" srcOrd="1" destOrd="0" presId="urn:microsoft.com/office/officeart/2005/8/layout/hierarchy3"/>
    <dgm:cxn modelId="{7121F776-84B3-7845-A4DE-2A8D5FBEAD73}" type="presParOf" srcId="{B7F16CEA-4476-2A44-931E-91C08655D408}" destId="{DC31C187-19E4-504C-BB52-95F2B23EB2F0}" srcOrd="2" destOrd="0" presId="urn:microsoft.com/office/officeart/2005/8/layout/hierarchy3"/>
    <dgm:cxn modelId="{9D7FD945-EF12-AF4D-90F0-18765BA200B6}" type="presParOf" srcId="{B7F16CEA-4476-2A44-931E-91C08655D408}" destId="{1D5E46EA-1EA0-2A4C-8CD8-E1FDCD3AFC90}" srcOrd="3" destOrd="0" presId="urn:microsoft.com/office/officeart/2005/8/layout/hierarchy3"/>
    <dgm:cxn modelId="{453C3E13-D807-9349-8437-2595AB220C27}" type="presParOf" srcId="{B7F16CEA-4476-2A44-931E-91C08655D408}" destId="{19B124A8-447B-F943-8921-BE3DF8B630FA}" srcOrd="4" destOrd="0" presId="urn:microsoft.com/office/officeart/2005/8/layout/hierarchy3"/>
    <dgm:cxn modelId="{B9EEEC97-BFC5-7A42-B34C-BF32C5E366B5}" type="presParOf" srcId="{B7F16CEA-4476-2A44-931E-91C08655D408}" destId="{77F9E5AD-19EC-2D45-8A40-ACB0B57BC4A3}" srcOrd="5" destOrd="0" presId="urn:microsoft.com/office/officeart/2005/8/layout/hierarchy3"/>
    <dgm:cxn modelId="{70748F6E-D08F-3B41-82C6-2BB2CE15159A}" type="presParOf" srcId="{764AEE1E-3ED7-B346-8DFB-68CCA6937CD8}" destId="{C17AF260-9528-0A48-97AE-A2061101DF94}" srcOrd="1" destOrd="0" presId="urn:microsoft.com/office/officeart/2005/8/layout/hierarchy3"/>
    <dgm:cxn modelId="{9528FD58-FCFA-504A-AC2B-17EE21CBD9F5}" type="presParOf" srcId="{C17AF260-9528-0A48-97AE-A2061101DF94}" destId="{103EDB3E-9F30-AF4B-9E3E-D15F1260D240}" srcOrd="0" destOrd="0" presId="urn:microsoft.com/office/officeart/2005/8/layout/hierarchy3"/>
    <dgm:cxn modelId="{BCC51577-9EF3-194B-96C8-64F99EB1B439}" type="presParOf" srcId="{103EDB3E-9F30-AF4B-9E3E-D15F1260D240}" destId="{459234DA-11E3-A044-85FC-AC495F78746F}" srcOrd="0" destOrd="0" presId="urn:microsoft.com/office/officeart/2005/8/layout/hierarchy3"/>
    <dgm:cxn modelId="{E87108D6-971A-524F-A52C-F99DC7DF3E2B}" type="presParOf" srcId="{103EDB3E-9F30-AF4B-9E3E-D15F1260D240}" destId="{15DF7134-4D47-3C49-85A6-706A9F1A82F6}" srcOrd="1" destOrd="0" presId="urn:microsoft.com/office/officeart/2005/8/layout/hierarchy3"/>
    <dgm:cxn modelId="{B704E916-FCF1-8C40-8FF1-2C60A866611F}" type="presParOf" srcId="{C17AF260-9528-0A48-97AE-A2061101DF94}" destId="{1CE6B5D9-6AF1-B64F-A890-3F771A08456F}" srcOrd="1" destOrd="0" presId="urn:microsoft.com/office/officeart/2005/8/layout/hierarchy3"/>
    <dgm:cxn modelId="{6574460D-E04C-DB4A-86B3-9D80B540B9D5}" type="presParOf" srcId="{1CE6B5D9-6AF1-B64F-A890-3F771A08456F}" destId="{673B7C61-884D-B341-96E7-9F5859C8AB3B}" srcOrd="0" destOrd="0" presId="urn:microsoft.com/office/officeart/2005/8/layout/hierarchy3"/>
    <dgm:cxn modelId="{6C421DDD-92D6-EB4E-82AC-EEE896266B22}" type="presParOf" srcId="{1CE6B5D9-6AF1-B64F-A890-3F771A08456F}" destId="{BF639D77-85F9-C949-A549-B8B10FF1B916}" srcOrd="1" destOrd="0" presId="urn:microsoft.com/office/officeart/2005/8/layout/hierarchy3"/>
    <dgm:cxn modelId="{CFC2284C-C6E8-7B44-811D-7F262B20FD11}" type="presParOf" srcId="{1CE6B5D9-6AF1-B64F-A890-3F771A08456F}" destId="{080FAE96-BF77-534C-97F1-47E5CC2D2EA4}" srcOrd="2" destOrd="0" presId="urn:microsoft.com/office/officeart/2005/8/layout/hierarchy3"/>
    <dgm:cxn modelId="{6BA372A2-C88F-5846-A761-A1D204D4EE91}" type="presParOf" srcId="{1CE6B5D9-6AF1-B64F-A890-3F771A08456F}" destId="{6B40015A-4BA1-7C46-AF30-B7E87214FB3F}" srcOrd="3" destOrd="0" presId="urn:microsoft.com/office/officeart/2005/8/layout/hierarchy3"/>
    <dgm:cxn modelId="{5D764330-B818-454C-B333-D3A22B705E00}" type="presParOf" srcId="{1CE6B5D9-6AF1-B64F-A890-3F771A08456F}" destId="{AABDC9B7-BB80-8C4A-A3ED-D79F69AF7E28}" srcOrd="4" destOrd="0" presId="urn:microsoft.com/office/officeart/2005/8/layout/hierarchy3"/>
    <dgm:cxn modelId="{A01DE291-A763-C147-808D-F4DAED7FB0FF}" type="presParOf" srcId="{1CE6B5D9-6AF1-B64F-A890-3F771A08456F}" destId="{42448A0D-8993-F045-A264-194EF0E32BD4}" srcOrd="5" destOrd="0" presId="urn:microsoft.com/office/officeart/2005/8/layout/hierarchy3"/>
    <dgm:cxn modelId="{9C1801A1-18DE-B34B-B903-63117097C545}" type="presParOf" srcId="{1CE6B5D9-6AF1-B64F-A890-3F771A08456F}" destId="{B280854E-AAE4-534F-BE5D-A14FF8A74001}" srcOrd="6" destOrd="0" presId="urn:microsoft.com/office/officeart/2005/8/layout/hierarchy3"/>
    <dgm:cxn modelId="{F7C41790-ED34-B947-B91F-FF35DD024F2E}" type="presParOf" srcId="{1CE6B5D9-6AF1-B64F-A890-3F771A08456F}" destId="{5C4A766E-A1DB-1944-973E-6E68CB941302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AD9BD436-2F83-504D-BC29-4B85CCCDFD78}" type="doc">
      <dgm:prSet loTypeId="urn:microsoft.com/office/officeart/2005/8/layout/hierarchy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B37BC1D-9478-744A-9B3E-E6EE9FD3EE15}">
      <dgm:prSet phldrT="[Text]"/>
      <dgm:spPr/>
      <dgm:t>
        <a:bodyPr/>
        <a:lstStyle/>
        <a:p>
          <a:r>
            <a:rPr lang="en-US" dirty="0"/>
            <a:t>Stochastic</a:t>
          </a:r>
        </a:p>
      </dgm:t>
    </dgm:pt>
    <dgm:pt modelId="{8D8549D6-CC66-D144-8E8D-1383D15454D4}" type="parTrans" cxnId="{D668D6B8-FD80-A04F-8002-11F98BE9A126}">
      <dgm:prSet/>
      <dgm:spPr/>
      <dgm:t>
        <a:bodyPr/>
        <a:lstStyle/>
        <a:p>
          <a:endParaRPr lang="en-US"/>
        </a:p>
      </dgm:t>
    </dgm:pt>
    <dgm:pt modelId="{08BB70CA-C7A6-3242-93A3-D205136E1008}" type="sibTrans" cxnId="{D668D6B8-FD80-A04F-8002-11F98BE9A126}">
      <dgm:prSet/>
      <dgm:spPr/>
      <dgm:t>
        <a:bodyPr/>
        <a:lstStyle/>
        <a:p>
          <a:endParaRPr lang="en-US"/>
        </a:p>
      </dgm:t>
    </dgm:pt>
    <dgm:pt modelId="{602EFC22-CE64-9A4D-B90B-7DBFDAB18602}">
      <dgm:prSet phldrT="[Text]"/>
      <dgm:spPr/>
      <dgm:t>
        <a:bodyPr/>
        <a:lstStyle/>
        <a:p>
          <a:r>
            <a:rPr lang="en-US" dirty="0"/>
            <a:t>Non-threshold</a:t>
          </a:r>
        </a:p>
      </dgm:t>
    </dgm:pt>
    <dgm:pt modelId="{592AB461-B1C4-D647-94F2-F3D9E8182B92}" type="parTrans" cxnId="{0732D87A-6CAD-3044-B1A0-EC71C298EB94}">
      <dgm:prSet/>
      <dgm:spPr/>
      <dgm:t>
        <a:bodyPr/>
        <a:lstStyle/>
        <a:p>
          <a:endParaRPr lang="en-US" dirty="0"/>
        </a:p>
      </dgm:t>
    </dgm:pt>
    <dgm:pt modelId="{2A41EA0D-0CA4-A540-A3D6-7C441B754C1E}" type="sibTrans" cxnId="{0732D87A-6CAD-3044-B1A0-EC71C298EB94}">
      <dgm:prSet/>
      <dgm:spPr/>
      <dgm:t>
        <a:bodyPr/>
        <a:lstStyle/>
        <a:p>
          <a:endParaRPr lang="en-US"/>
        </a:p>
      </dgm:t>
    </dgm:pt>
    <dgm:pt modelId="{C4B184FD-2C7C-4046-B0F9-1CA5485EEBAE}">
      <dgm:prSet phldrT="[Text]"/>
      <dgm:spPr/>
      <dgm:t>
        <a:bodyPr/>
        <a:lstStyle/>
        <a:p>
          <a:r>
            <a:rPr lang="en-US" dirty="0"/>
            <a:t>Probabilistic</a:t>
          </a:r>
        </a:p>
      </dgm:t>
    </dgm:pt>
    <dgm:pt modelId="{097BEA7C-795E-494D-B768-6F42A8F853CD}" type="parTrans" cxnId="{57E9EF89-A818-4648-ADE8-28FDE8AB1A11}">
      <dgm:prSet/>
      <dgm:spPr/>
      <dgm:t>
        <a:bodyPr/>
        <a:lstStyle/>
        <a:p>
          <a:endParaRPr lang="en-US" dirty="0"/>
        </a:p>
      </dgm:t>
    </dgm:pt>
    <dgm:pt modelId="{AE5DD6A7-793E-CC48-A5BB-42CF0E4E1313}" type="sibTrans" cxnId="{57E9EF89-A818-4648-ADE8-28FDE8AB1A11}">
      <dgm:prSet/>
      <dgm:spPr/>
      <dgm:t>
        <a:bodyPr/>
        <a:lstStyle/>
        <a:p>
          <a:endParaRPr lang="en-US"/>
        </a:p>
      </dgm:t>
    </dgm:pt>
    <dgm:pt modelId="{1B880DB3-91E3-3242-A2A2-DF2FE86C6ACB}">
      <dgm:prSet phldrT="[Text]"/>
      <dgm:spPr/>
      <dgm:t>
        <a:bodyPr/>
        <a:lstStyle/>
        <a:p>
          <a:r>
            <a:rPr lang="en-US" dirty="0"/>
            <a:t>Non-stochastic</a:t>
          </a:r>
        </a:p>
      </dgm:t>
    </dgm:pt>
    <dgm:pt modelId="{B87BEA7F-8C89-A346-8A55-2FE8447C76EF}" type="parTrans" cxnId="{0CA4D019-C84D-FE47-A2BC-A5FD7429A153}">
      <dgm:prSet/>
      <dgm:spPr/>
      <dgm:t>
        <a:bodyPr/>
        <a:lstStyle/>
        <a:p>
          <a:endParaRPr lang="en-US"/>
        </a:p>
      </dgm:t>
    </dgm:pt>
    <dgm:pt modelId="{44160B96-D5F2-3E4C-A377-69FA1965479B}" type="sibTrans" cxnId="{0CA4D019-C84D-FE47-A2BC-A5FD7429A153}">
      <dgm:prSet/>
      <dgm:spPr/>
      <dgm:t>
        <a:bodyPr/>
        <a:lstStyle/>
        <a:p>
          <a:endParaRPr lang="en-US"/>
        </a:p>
      </dgm:t>
    </dgm:pt>
    <dgm:pt modelId="{AB64C725-6250-8E42-8FB5-1907B910B18C}">
      <dgm:prSet phldrT="[Text]"/>
      <dgm:spPr/>
      <dgm:t>
        <a:bodyPr/>
        <a:lstStyle/>
        <a:p>
          <a:r>
            <a:rPr lang="en-US" dirty="0"/>
            <a:t>Threshold</a:t>
          </a:r>
        </a:p>
      </dgm:t>
    </dgm:pt>
    <dgm:pt modelId="{5C5EA820-5DF8-8647-9458-4E85556F1E4D}" type="parTrans" cxnId="{BCF53966-D050-4042-ABD8-BEDAF3A9E452}">
      <dgm:prSet/>
      <dgm:spPr/>
      <dgm:t>
        <a:bodyPr/>
        <a:lstStyle/>
        <a:p>
          <a:endParaRPr lang="en-US" dirty="0"/>
        </a:p>
      </dgm:t>
    </dgm:pt>
    <dgm:pt modelId="{F7FF6D8B-84DE-F54C-BFDA-65452937807F}" type="sibTrans" cxnId="{BCF53966-D050-4042-ABD8-BEDAF3A9E452}">
      <dgm:prSet/>
      <dgm:spPr/>
      <dgm:t>
        <a:bodyPr/>
        <a:lstStyle/>
        <a:p>
          <a:endParaRPr lang="en-US"/>
        </a:p>
      </dgm:t>
    </dgm:pt>
    <dgm:pt modelId="{4D4ECE77-70FB-2242-8CDC-0FB8B46D9CF0}">
      <dgm:prSet phldrT="[Text]"/>
      <dgm:spPr/>
      <dgm:t>
        <a:bodyPr/>
        <a:lstStyle/>
        <a:p>
          <a:r>
            <a:rPr lang="en-US" dirty="0"/>
            <a:t>Deterministic</a:t>
          </a:r>
        </a:p>
      </dgm:t>
    </dgm:pt>
    <dgm:pt modelId="{D10470F7-E4B9-FB44-A549-ACCF1E79D9C2}" type="parTrans" cxnId="{D1A24F83-B13A-574C-8BF7-97B50D989578}">
      <dgm:prSet/>
      <dgm:spPr/>
      <dgm:t>
        <a:bodyPr/>
        <a:lstStyle/>
        <a:p>
          <a:endParaRPr lang="en-US" dirty="0"/>
        </a:p>
      </dgm:t>
    </dgm:pt>
    <dgm:pt modelId="{B7406BE6-C25B-9B4A-BFF5-4942637AB0BD}" type="sibTrans" cxnId="{D1A24F83-B13A-574C-8BF7-97B50D989578}">
      <dgm:prSet/>
      <dgm:spPr/>
      <dgm:t>
        <a:bodyPr/>
        <a:lstStyle/>
        <a:p>
          <a:endParaRPr lang="en-US"/>
        </a:p>
      </dgm:t>
    </dgm:pt>
    <dgm:pt modelId="{34ED3B8B-C7D6-384F-8FC6-24ABE6639E20}" type="pres">
      <dgm:prSet presAssocID="{AD9BD436-2F83-504D-BC29-4B85CCCDFD7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B7733C6-2111-2E42-82D9-FC6ADEA79416}" type="pres">
      <dgm:prSet presAssocID="{7B37BC1D-9478-744A-9B3E-E6EE9FD3EE15}" presName="root" presStyleCnt="0"/>
      <dgm:spPr/>
    </dgm:pt>
    <dgm:pt modelId="{431776F7-3DB4-8041-94E6-B9179274A11B}" type="pres">
      <dgm:prSet presAssocID="{7B37BC1D-9478-744A-9B3E-E6EE9FD3EE15}" presName="rootComposite" presStyleCnt="0"/>
      <dgm:spPr/>
    </dgm:pt>
    <dgm:pt modelId="{4C8B9901-795D-814F-934C-54B94785B1BD}" type="pres">
      <dgm:prSet presAssocID="{7B37BC1D-9478-744A-9B3E-E6EE9FD3EE15}" presName="rootText" presStyleLbl="node1" presStyleIdx="0" presStyleCnt="2"/>
      <dgm:spPr/>
    </dgm:pt>
    <dgm:pt modelId="{A49AF714-1833-1647-84B3-64D4BB3864BF}" type="pres">
      <dgm:prSet presAssocID="{7B37BC1D-9478-744A-9B3E-E6EE9FD3EE15}" presName="rootConnector" presStyleLbl="node1" presStyleIdx="0" presStyleCnt="2"/>
      <dgm:spPr/>
    </dgm:pt>
    <dgm:pt modelId="{EF36C31D-CBD6-6642-BFCB-2D9FDB037E53}" type="pres">
      <dgm:prSet presAssocID="{7B37BC1D-9478-744A-9B3E-E6EE9FD3EE15}" presName="childShape" presStyleCnt="0"/>
      <dgm:spPr/>
    </dgm:pt>
    <dgm:pt modelId="{941B26B6-93EB-2F43-BE91-317F35C4F787}" type="pres">
      <dgm:prSet presAssocID="{592AB461-B1C4-D647-94F2-F3D9E8182B92}" presName="Name13" presStyleLbl="parChTrans1D2" presStyleIdx="0" presStyleCnt="4"/>
      <dgm:spPr/>
    </dgm:pt>
    <dgm:pt modelId="{EF2E44AD-D5C0-8A4C-B264-48207C58046D}" type="pres">
      <dgm:prSet presAssocID="{602EFC22-CE64-9A4D-B90B-7DBFDAB18602}" presName="childText" presStyleLbl="bgAcc1" presStyleIdx="0" presStyleCnt="4">
        <dgm:presLayoutVars>
          <dgm:bulletEnabled val="1"/>
        </dgm:presLayoutVars>
      </dgm:prSet>
      <dgm:spPr/>
    </dgm:pt>
    <dgm:pt modelId="{2B5B1F8A-81AE-AE4F-99F0-275E8A5188CD}" type="pres">
      <dgm:prSet presAssocID="{097BEA7C-795E-494D-B768-6F42A8F853CD}" presName="Name13" presStyleLbl="parChTrans1D2" presStyleIdx="1" presStyleCnt="4"/>
      <dgm:spPr/>
    </dgm:pt>
    <dgm:pt modelId="{2FF030AF-BBE6-2845-B219-E63DBB7CA9C1}" type="pres">
      <dgm:prSet presAssocID="{C4B184FD-2C7C-4046-B0F9-1CA5485EEBAE}" presName="childText" presStyleLbl="bgAcc1" presStyleIdx="1" presStyleCnt="4">
        <dgm:presLayoutVars>
          <dgm:bulletEnabled val="1"/>
        </dgm:presLayoutVars>
      </dgm:prSet>
      <dgm:spPr/>
    </dgm:pt>
    <dgm:pt modelId="{5FDF910A-0C18-B446-B2EC-B48BFFF11001}" type="pres">
      <dgm:prSet presAssocID="{1B880DB3-91E3-3242-A2A2-DF2FE86C6ACB}" presName="root" presStyleCnt="0"/>
      <dgm:spPr/>
    </dgm:pt>
    <dgm:pt modelId="{6383B7AE-DF93-D74D-9598-39BE72871FDB}" type="pres">
      <dgm:prSet presAssocID="{1B880DB3-91E3-3242-A2A2-DF2FE86C6ACB}" presName="rootComposite" presStyleCnt="0"/>
      <dgm:spPr/>
    </dgm:pt>
    <dgm:pt modelId="{97747F14-CD27-E343-9822-F014C60ACED6}" type="pres">
      <dgm:prSet presAssocID="{1B880DB3-91E3-3242-A2A2-DF2FE86C6ACB}" presName="rootText" presStyleLbl="node1" presStyleIdx="1" presStyleCnt="2"/>
      <dgm:spPr/>
    </dgm:pt>
    <dgm:pt modelId="{E0BDAB5A-B0E4-474C-9BBF-6F9732FCC342}" type="pres">
      <dgm:prSet presAssocID="{1B880DB3-91E3-3242-A2A2-DF2FE86C6ACB}" presName="rootConnector" presStyleLbl="node1" presStyleIdx="1" presStyleCnt="2"/>
      <dgm:spPr/>
    </dgm:pt>
    <dgm:pt modelId="{0029C247-98DB-0F46-957B-CB9FBB10A121}" type="pres">
      <dgm:prSet presAssocID="{1B880DB3-91E3-3242-A2A2-DF2FE86C6ACB}" presName="childShape" presStyleCnt="0"/>
      <dgm:spPr/>
    </dgm:pt>
    <dgm:pt modelId="{7A678713-4EF7-3346-A2A8-5F1A0D98CB1C}" type="pres">
      <dgm:prSet presAssocID="{5C5EA820-5DF8-8647-9458-4E85556F1E4D}" presName="Name13" presStyleLbl="parChTrans1D2" presStyleIdx="2" presStyleCnt="4"/>
      <dgm:spPr/>
    </dgm:pt>
    <dgm:pt modelId="{67D3A4C3-F9A7-B64D-B7BB-95DB8F837D96}" type="pres">
      <dgm:prSet presAssocID="{AB64C725-6250-8E42-8FB5-1907B910B18C}" presName="childText" presStyleLbl="bgAcc1" presStyleIdx="2" presStyleCnt="4">
        <dgm:presLayoutVars>
          <dgm:bulletEnabled val="1"/>
        </dgm:presLayoutVars>
      </dgm:prSet>
      <dgm:spPr/>
    </dgm:pt>
    <dgm:pt modelId="{4587C0CB-D77D-D148-AB63-BEA03666CF54}" type="pres">
      <dgm:prSet presAssocID="{D10470F7-E4B9-FB44-A549-ACCF1E79D9C2}" presName="Name13" presStyleLbl="parChTrans1D2" presStyleIdx="3" presStyleCnt="4"/>
      <dgm:spPr/>
    </dgm:pt>
    <dgm:pt modelId="{ED0B8FF1-B62D-A94D-81FE-12B4C0EE0A66}" type="pres">
      <dgm:prSet presAssocID="{4D4ECE77-70FB-2242-8CDC-0FB8B46D9CF0}" presName="childText" presStyleLbl="bgAcc1" presStyleIdx="3" presStyleCnt="4">
        <dgm:presLayoutVars>
          <dgm:bulletEnabled val="1"/>
        </dgm:presLayoutVars>
      </dgm:prSet>
      <dgm:spPr/>
    </dgm:pt>
  </dgm:ptLst>
  <dgm:cxnLst>
    <dgm:cxn modelId="{54737701-C34E-A849-9FDC-01EB70532B10}" type="presOf" srcId="{7B37BC1D-9478-744A-9B3E-E6EE9FD3EE15}" destId="{4C8B9901-795D-814F-934C-54B94785B1BD}" srcOrd="0" destOrd="0" presId="urn:microsoft.com/office/officeart/2005/8/layout/hierarchy3"/>
    <dgm:cxn modelId="{DEA4A00C-169F-9A4E-B178-4EF7B15B887F}" type="presOf" srcId="{097BEA7C-795E-494D-B768-6F42A8F853CD}" destId="{2B5B1F8A-81AE-AE4F-99F0-275E8A5188CD}" srcOrd="0" destOrd="0" presId="urn:microsoft.com/office/officeart/2005/8/layout/hierarchy3"/>
    <dgm:cxn modelId="{BF72380E-D49D-264E-A5E0-C8B67390F1A6}" type="presOf" srcId="{4D4ECE77-70FB-2242-8CDC-0FB8B46D9CF0}" destId="{ED0B8FF1-B62D-A94D-81FE-12B4C0EE0A66}" srcOrd="0" destOrd="0" presId="urn:microsoft.com/office/officeart/2005/8/layout/hierarchy3"/>
    <dgm:cxn modelId="{0CA4D019-C84D-FE47-A2BC-A5FD7429A153}" srcId="{AD9BD436-2F83-504D-BC29-4B85CCCDFD78}" destId="{1B880DB3-91E3-3242-A2A2-DF2FE86C6ACB}" srcOrd="1" destOrd="0" parTransId="{B87BEA7F-8C89-A346-8A55-2FE8447C76EF}" sibTransId="{44160B96-D5F2-3E4C-A377-69FA1965479B}"/>
    <dgm:cxn modelId="{33524F1E-72DF-794A-B0D6-64FF9B086343}" type="presOf" srcId="{602EFC22-CE64-9A4D-B90B-7DBFDAB18602}" destId="{EF2E44AD-D5C0-8A4C-B264-48207C58046D}" srcOrd="0" destOrd="0" presId="urn:microsoft.com/office/officeart/2005/8/layout/hierarchy3"/>
    <dgm:cxn modelId="{03BF2831-2A1C-704C-9ABF-1E984CCBC669}" type="presOf" srcId="{C4B184FD-2C7C-4046-B0F9-1CA5485EEBAE}" destId="{2FF030AF-BBE6-2845-B219-E63DBB7CA9C1}" srcOrd="0" destOrd="0" presId="urn:microsoft.com/office/officeart/2005/8/layout/hierarchy3"/>
    <dgm:cxn modelId="{82603342-663D-9540-8D1A-53C5D81498CD}" type="presOf" srcId="{592AB461-B1C4-D647-94F2-F3D9E8182B92}" destId="{941B26B6-93EB-2F43-BE91-317F35C4F787}" srcOrd="0" destOrd="0" presId="urn:microsoft.com/office/officeart/2005/8/layout/hierarchy3"/>
    <dgm:cxn modelId="{F8229E50-3D5A-C34C-B584-54464BEB0210}" type="presOf" srcId="{1B880DB3-91E3-3242-A2A2-DF2FE86C6ACB}" destId="{97747F14-CD27-E343-9822-F014C60ACED6}" srcOrd="0" destOrd="0" presId="urn:microsoft.com/office/officeart/2005/8/layout/hierarchy3"/>
    <dgm:cxn modelId="{99243E53-9FE5-B047-AD32-BE979CA4A21B}" type="presOf" srcId="{AB64C725-6250-8E42-8FB5-1907B910B18C}" destId="{67D3A4C3-F9A7-B64D-B7BB-95DB8F837D96}" srcOrd="0" destOrd="0" presId="urn:microsoft.com/office/officeart/2005/8/layout/hierarchy3"/>
    <dgm:cxn modelId="{2959F25C-F294-BB4A-9788-1A86F2D476EC}" type="presOf" srcId="{1B880DB3-91E3-3242-A2A2-DF2FE86C6ACB}" destId="{E0BDAB5A-B0E4-474C-9BBF-6F9732FCC342}" srcOrd="1" destOrd="0" presId="urn:microsoft.com/office/officeart/2005/8/layout/hierarchy3"/>
    <dgm:cxn modelId="{BCF53966-D050-4042-ABD8-BEDAF3A9E452}" srcId="{1B880DB3-91E3-3242-A2A2-DF2FE86C6ACB}" destId="{AB64C725-6250-8E42-8FB5-1907B910B18C}" srcOrd="0" destOrd="0" parTransId="{5C5EA820-5DF8-8647-9458-4E85556F1E4D}" sibTransId="{F7FF6D8B-84DE-F54C-BFDA-65452937807F}"/>
    <dgm:cxn modelId="{5BA2AA6B-1DF9-ED4B-ADC7-ABB0CBB89359}" type="presOf" srcId="{5C5EA820-5DF8-8647-9458-4E85556F1E4D}" destId="{7A678713-4EF7-3346-A2A8-5F1A0D98CB1C}" srcOrd="0" destOrd="0" presId="urn:microsoft.com/office/officeart/2005/8/layout/hierarchy3"/>
    <dgm:cxn modelId="{0732D87A-6CAD-3044-B1A0-EC71C298EB94}" srcId="{7B37BC1D-9478-744A-9B3E-E6EE9FD3EE15}" destId="{602EFC22-CE64-9A4D-B90B-7DBFDAB18602}" srcOrd="0" destOrd="0" parTransId="{592AB461-B1C4-D647-94F2-F3D9E8182B92}" sibTransId="{2A41EA0D-0CA4-A540-A3D6-7C441B754C1E}"/>
    <dgm:cxn modelId="{D1A24F83-B13A-574C-8BF7-97B50D989578}" srcId="{1B880DB3-91E3-3242-A2A2-DF2FE86C6ACB}" destId="{4D4ECE77-70FB-2242-8CDC-0FB8B46D9CF0}" srcOrd="1" destOrd="0" parTransId="{D10470F7-E4B9-FB44-A549-ACCF1E79D9C2}" sibTransId="{B7406BE6-C25B-9B4A-BFF5-4942637AB0BD}"/>
    <dgm:cxn modelId="{57E9EF89-A818-4648-ADE8-28FDE8AB1A11}" srcId="{7B37BC1D-9478-744A-9B3E-E6EE9FD3EE15}" destId="{C4B184FD-2C7C-4046-B0F9-1CA5485EEBAE}" srcOrd="1" destOrd="0" parTransId="{097BEA7C-795E-494D-B768-6F42A8F853CD}" sibTransId="{AE5DD6A7-793E-CC48-A5BB-42CF0E4E1313}"/>
    <dgm:cxn modelId="{EF007591-755F-5345-A276-D7DBC3D0F557}" type="presOf" srcId="{7B37BC1D-9478-744A-9B3E-E6EE9FD3EE15}" destId="{A49AF714-1833-1647-84B3-64D4BB3864BF}" srcOrd="1" destOrd="0" presId="urn:microsoft.com/office/officeart/2005/8/layout/hierarchy3"/>
    <dgm:cxn modelId="{D668D6B8-FD80-A04F-8002-11F98BE9A126}" srcId="{AD9BD436-2F83-504D-BC29-4B85CCCDFD78}" destId="{7B37BC1D-9478-744A-9B3E-E6EE9FD3EE15}" srcOrd="0" destOrd="0" parTransId="{8D8549D6-CC66-D144-8E8D-1383D15454D4}" sibTransId="{08BB70CA-C7A6-3242-93A3-D205136E1008}"/>
    <dgm:cxn modelId="{C413BCD6-284C-5646-AE9E-670CD472C2D7}" type="presOf" srcId="{AD9BD436-2F83-504D-BC29-4B85CCCDFD78}" destId="{34ED3B8B-C7D6-384F-8FC6-24ABE6639E20}" srcOrd="0" destOrd="0" presId="urn:microsoft.com/office/officeart/2005/8/layout/hierarchy3"/>
    <dgm:cxn modelId="{AC3BBDEC-ADE9-F945-91B9-40B6ADF34498}" type="presOf" srcId="{D10470F7-E4B9-FB44-A549-ACCF1E79D9C2}" destId="{4587C0CB-D77D-D148-AB63-BEA03666CF54}" srcOrd="0" destOrd="0" presId="urn:microsoft.com/office/officeart/2005/8/layout/hierarchy3"/>
    <dgm:cxn modelId="{D4321915-AA1C-304F-8EE8-40BF674E292F}" type="presParOf" srcId="{34ED3B8B-C7D6-384F-8FC6-24ABE6639E20}" destId="{1B7733C6-2111-2E42-82D9-FC6ADEA79416}" srcOrd="0" destOrd="0" presId="urn:microsoft.com/office/officeart/2005/8/layout/hierarchy3"/>
    <dgm:cxn modelId="{FBAAC55A-160F-8D48-BE14-AA9B8FAC7A00}" type="presParOf" srcId="{1B7733C6-2111-2E42-82D9-FC6ADEA79416}" destId="{431776F7-3DB4-8041-94E6-B9179274A11B}" srcOrd="0" destOrd="0" presId="urn:microsoft.com/office/officeart/2005/8/layout/hierarchy3"/>
    <dgm:cxn modelId="{F8F6BE4A-B849-CC47-AA35-0B0F2D4CB486}" type="presParOf" srcId="{431776F7-3DB4-8041-94E6-B9179274A11B}" destId="{4C8B9901-795D-814F-934C-54B94785B1BD}" srcOrd="0" destOrd="0" presId="urn:microsoft.com/office/officeart/2005/8/layout/hierarchy3"/>
    <dgm:cxn modelId="{33CEE23B-E19B-3C46-8A60-96012E3929AB}" type="presParOf" srcId="{431776F7-3DB4-8041-94E6-B9179274A11B}" destId="{A49AF714-1833-1647-84B3-64D4BB3864BF}" srcOrd="1" destOrd="0" presId="urn:microsoft.com/office/officeart/2005/8/layout/hierarchy3"/>
    <dgm:cxn modelId="{7BFD5919-B1E3-2F4C-B742-61B013A93987}" type="presParOf" srcId="{1B7733C6-2111-2E42-82D9-FC6ADEA79416}" destId="{EF36C31D-CBD6-6642-BFCB-2D9FDB037E53}" srcOrd="1" destOrd="0" presId="urn:microsoft.com/office/officeart/2005/8/layout/hierarchy3"/>
    <dgm:cxn modelId="{BD5ABFE3-F396-6445-B4FD-C3F6D5CD9D0B}" type="presParOf" srcId="{EF36C31D-CBD6-6642-BFCB-2D9FDB037E53}" destId="{941B26B6-93EB-2F43-BE91-317F35C4F787}" srcOrd="0" destOrd="0" presId="urn:microsoft.com/office/officeart/2005/8/layout/hierarchy3"/>
    <dgm:cxn modelId="{5EE1C45B-CA60-B34F-B0A5-DFA00D17F3CF}" type="presParOf" srcId="{EF36C31D-CBD6-6642-BFCB-2D9FDB037E53}" destId="{EF2E44AD-D5C0-8A4C-B264-48207C58046D}" srcOrd="1" destOrd="0" presId="urn:microsoft.com/office/officeart/2005/8/layout/hierarchy3"/>
    <dgm:cxn modelId="{E9941518-0820-F14D-9143-0F497C3ADC6C}" type="presParOf" srcId="{EF36C31D-CBD6-6642-BFCB-2D9FDB037E53}" destId="{2B5B1F8A-81AE-AE4F-99F0-275E8A5188CD}" srcOrd="2" destOrd="0" presId="urn:microsoft.com/office/officeart/2005/8/layout/hierarchy3"/>
    <dgm:cxn modelId="{FF48E1D2-61D9-A945-AE9E-FA41333B75EF}" type="presParOf" srcId="{EF36C31D-CBD6-6642-BFCB-2D9FDB037E53}" destId="{2FF030AF-BBE6-2845-B219-E63DBB7CA9C1}" srcOrd="3" destOrd="0" presId="urn:microsoft.com/office/officeart/2005/8/layout/hierarchy3"/>
    <dgm:cxn modelId="{E7478781-750A-9C48-A77C-4305169AEA28}" type="presParOf" srcId="{34ED3B8B-C7D6-384F-8FC6-24ABE6639E20}" destId="{5FDF910A-0C18-B446-B2EC-B48BFFF11001}" srcOrd="1" destOrd="0" presId="urn:microsoft.com/office/officeart/2005/8/layout/hierarchy3"/>
    <dgm:cxn modelId="{6611CE30-0417-304C-95B1-DAD9F82834B2}" type="presParOf" srcId="{5FDF910A-0C18-B446-B2EC-B48BFFF11001}" destId="{6383B7AE-DF93-D74D-9598-39BE72871FDB}" srcOrd="0" destOrd="0" presId="urn:microsoft.com/office/officeart/2005/8/layout/hierarchy3"/>
    <dgm:cxn modelId="{70434155-A13D-D348-863C-170CE928C850}" type="presParOf" srcId="{6383B7AE-DF93-D74D-9598-39BE72871FDB}" destId="{97747F14-CD27-E343-9822-F014C60ACED6}" srcOrd="0" destOrd="0" presId="urn:microsoft.com/office/officeart/2005/8/layout/hierarchy3"/>
    <dgm:cxn modelId="{9D2E2718-C31C-444E-9191-FA15AAF30F39}" type="presParOf" srcId="{6383B7AE-DF93-D74D-9598-39BE72871FDB}" destId="{E0BDAB5A-B0E4-474C-9BBF-6F9732FCC342}" srcOrd="1" destOrd="0" presId="urn:microsoft.com/office/officeart/2005/8/layout/hierarchy3"/>
    <dgm:cxn modelId="{5FD0A526-85F7-3E40-88C1-5957BB59139E}" type="presParOf" srcId="{5FDF910A-0C18-B446-B2EC-B48BFFF11001}" destId="{0029C247-98DB-0F46-957B-CB9FBB10A121}" srcOrd="1" destOrd="0" presId="urn:microsoft.com/office/officeart/2005/8/layout/hierarchy3"/>
    <dgm:cxn modelId="{A57EEB02-695D-374F-8DD6-0F108CA2E086}" type="presParOf" srcId="{0029C247-98DB-0F46-957B-CB9FBB10A121}" destId="{7A678713-4EF7-3346-A2A8-5F1A0D98CB1C}" srcOrd="0" destOrd="0" presId="urn:microsoft.com/office/officeart/2005/8/layout/hierarchy3"/>
    <dgm:cxn modelId="{BE5B3816-9C43-5143-AAA1-520717E42B4F}" type="presParOf" srcId="{0029C247-98DB-0F46-957B-CB9FBB10A121}" destId="{67D3A4C3-F9A7-B64D-B7BB-95DB8F837D96}" srcOrd="1" destOrd="0" presId="urn:microsoft.com/office/officeart/2005/8/layout/hierarchy3"/>
    <dgm:cxn modelId="{359D3FFD-C725-E048-9F16-29C65FE0763D}" type="presParOf" srcId="{0029C247-98DB-0F46-957B-CB9FBB10A121}" destId="{4587C0CB-D77D-D148-AB63-BEA03666CF54}" srcOrd="2" destOrd="0" presId="urn:microsoft.com/office/officeart/2005/8/layout/hierarchy3"/>
    <dgm:cxn modelId="{4AFF7E97-9709-4544-9190-C680574F16EE}" type="presParOf" srcId="{0029C247-98DB-0F46-957B-CB9FBB10A121}" destId="{ED0B8FF1-B62D-A94D-81FE-12B4C0EE0A66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37103B29-7BCB-0043-B3AD-5ABEC786D54B}" type="doc">
      <dgm:prSet loTypeId="urn:microsoft.com/office/officeart/2005/8/layout/hierarchy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1D8D04F-F817-C24C-8B39-81CB32FA8E60}">
      <dgm:prSet phldrT="[Text]"/>
      <dgm:spPr/>
      <dgm:t>
        <a:bodyPr/>
        <a:lstStyle/>
        <a:p>
          <a:r>
            <a:rPr lang="en-US" dirty="0"/>
            <a:t>Tube</a:t>
          </a:r>
        </a:p>
      </dgm:t>
    </dgm:pt>
    <dgm:pt modelId="{0FC01F06-4B66-5247-A692-7CD0ED5BFD60}" type="parTrans" cxnId="{1B32C094-649F-D84E-8D69-5DA4DADF0A79}">
      <dgm:prSet/>
      <dgm:spPr/>
      <dgm:t>
        <a:bodyPr/>
        <a:lstStyle/>
        <a:p>
          <a:endParaRPr lang="en-US"/>
        </a:p>
      </dgm:t>
    </dgm:pt>
    <dgm:pt modelId="{3F17E437-612A-C34D-8BC8-A4FD36B60D0B}" type="sibTrans" cxnId="{1B32C094-649F-D84E-8D69-5DA4DADF0A79}">
      <dgm:prSet/>
      <dgm:spPr/>
      <dgm:t>
        <a:bodyPr/>
        <a:lstStyle/>
        <a:p>
          <a:endParaRPr lang="en-US"/>
        </a:p>
      </dgm:t>
    </dgm:pt>
    <dgm:pt modelId="{BD2DE0C3-3517-C54B-B9B4-ACADC55D1210}">
      <dgm:prSet phldrT="[Text]"/>
      <dgm:spPr/>
      <dgm:t>
        <a:bodyPr/>
        <a:lstStyle/>
        <a:p>
          <a:r>
            <a:rPr lang="en-US" dirty="0"/>
            <a:t>Brems</a:t>
          </a:r>
        </a:p>
      </dgm:t>
    </dgm:pt>
    <dgm:pt modelId="{438343C5-679B-1540-9613-7397D2107DBD}" type="parTrans" cxnId="{1EDBF6DD-FA0E-0E40-8347-BF475991EC6E}">
      <dgm:prSet/>
      <dgm:spPr/>
      <dgm:t>
        <a:bodyPr/>
        <a:lstStyle/>
        <a:p>
          <a:endParaRPr lang="en-US" dirty="0"/>
        </a:p>
      </dgm:t>
    </dgm:pt>
    <dgm:pt modelId="{BEB9E752-B176-314E-9387-5C09E0DE6102}" type="sibTrans" cxnId="{1EDBF6DD-FA0E-0E40-8347-BF475991EC6E}">
      <dgm:prSet/>
      <dgm:spPr/>
      <dgm:t>
        <a:bodyPr/>
        <a:lstStyle/>
        <a:p>
          <a:endParaRPr lang="en-US"/>
        </a:p>
      </dgm:t>
    </dgm:pt>
    <dgm:pt modelId="{44C0EA07-B605-8349-B7B9-DB1AF394E9C1}">
      <dgm:prSet phldrT="[Text]"/>
      <dgm:spPr/>
      <dgm:t>
        <a:bodyPr/>
        <a:lstStyle/>
        <a:p>
          <a:r>
            <a:rPr lang="en-US" dirty="0"/>
            <a:t>Characteristic</a:t>
          </a:r>
        </a:p>
      </dgm:t>
    </dgm:pt>
    <dgm:pt modelId="{785458C4-5851-D447-8C29-026675F965F4}" type="parTrans" cxnId="{DAC126AB-6D03-3843-893A-3F7856C8343E}">
      <dgm:prSet/>
      <dgm:spPr/>
      <dgm:t>
        <a:bodyPr/>
        <a:lstStyle/>
        <a:p>
          <a:endParaRPr lang="en-US" dirty="0"/>
        </a:p>
      </dgm:t>
    </dgm:pt>
    <dgm:pt modelId="{D7716C70-3D9D-1B40-9983-B25D03B26B87}" type="sibTrans" cxnId="{DAC126AB-6D03-3843-893A-3F7856C8343E}">
      <dgm:prSet/>
      <dgm:spPr/>
      <dgm:t>
        <a:bodyPr/>
        <a:lstStyle/>
        <a:p>
          <a:endParaRPr lang="en-US"/>
        </a:p>
      </dgm:t>
    </dgm:pt>
    <dgm:pt modelId="{008B1FAF-70EA-4F49-B0E5-443A655FDBBD}">
      <dgm:prSet phldrT="[Text]"/>
      <dgm:spPr/>
      <dgm:t>
        <a:bodyPr/>
        <a:lstStyle/>
        <a:p>
          <a:r>
            <a:rPr lang="en-US" dirty="0"/>
            <a:t>Patient</a:t>
          </a:r>
        </a:p>
      </dgm:t>
    </dgm:pt>
    <dgm:pt modelId="{33E6D5A1-C99C-3441-9D40-A94094448266}" type="parTrans" cxnId="{9E6F1186-C6FE-FF46-985A-5BBFF49417D6}">
      <dgm:prSet/>
      <dgm:spPr/>
      <dgm:t>
        <a:bodyPr/>
        <a:lstStyle/>
        <a:p>
          <a:endParaRPr lang="en-US"/>
        </a:p>
      </dgm:t>
    </dgm:pt>
    <dgm:pt modelId="{CDC98B96-D51D-854A-B462-0E2F9EDFE711}" type="sibTrans" cxnId="{9E6F1186-C6FE-FF46-985A-5BBFF49417D6}">
      <dgm:prSet/>
      <dgm:spPr/>
      <dgm:t>
        <a:bodyPr/>
        <a:lstStyle/>
        <a:p>
          <a:endParaRPr lang="en-US"/>
        </a:p>
      </dgm:t>
    </dgm:pt>
    <dgm:pt modelId="{CC6E577A-06B6-4E40-B5DD-22C2C7DC70C0}">
      <dgm:prSet phldrT="[Text]"/>
      <dgm:spPr/>
      <dgm:t>
        <a:bodyPr/>
        <a:lstStyle/>
        <a:p>
          <a:r>
            <a:rPr lang="en-US" dirty="0"/>
            <a:t>Coherent, Unmodified, classical</a:t>
          </a:r>
        </a:p>
      </dgm:t>
    </dgm:pt>
    <dgm:pt modelId="{F7B36248-0D79-9B4A-8075-09CA7A69361F}" type="parTrans" cxnId="{D8DBBCFA-52C3-6649-AABB-CF4D02E2B823}">
      <dgm:prSet/>
      <dgm:spPr/>
      <dgm:t>
        <a:bodyPr/>
        <a:lstStyle/>
        <a:p>
          <a:endParaRPr lang="en-US" dirty="0"/>
        </a:p>
      </dgm:t>
    </dgm:pt>
    <dgm:pt modelId="{372F62B7-D0A8-0045-9791-F80FEAD575C5}" type="sibTrans" cxnId="{D8DBBCFA-52C3-6649-AABB-CF4D02E2B823}">
      <dgm:prSet/>
      <dgm:spPr/>
      <dgm:t>
        <a:bodyPr/>
        <a:lstStyle/>
        <a:p>
          <a:endParaRPr lang="en-US"/>
        </a:p>
      </dgm:t>
    </dgm:pt>
    <dgm:pt modelId="{9827A37C-22F5-234C-9019-DA2301724DE3}">
      <dgm:prSet phldrT="[Text]"/>
      <dgm:spPr/>
      <dgm:t>
        <a:bodyPr/>
        <a:lstStyle/>
        <a:p>
          <a:r>
            <a:rPr lang="en-US" dirty="0"/>
            <a:t>Compton</a:t>
          </a:r>
        </a:p>
      </dgm:t>
    </dgm:pt>
    <dgm:pt modelId="{685C6B7E-CEE2-4C4E-8018-BE3D74167A3F}" type="parTrans" cxnId="{9695CF0A-4DD2-1240-A77A-21C8B091A817}">
      <dgm:prSet/>
      <dgm:spPr/>
      <dgm:t>
        <a:bodyPr/>
        <a:lstStyle/>
        <a:p>
          <a:endParaRPr lang="en-US" dirty="0"/>
        </a:p>
      </dgm:t>
    </dgm:pt>
    <dgm:pt modelId="{21054746-7168-4444-9D8A-2AD20129FE6B}" type="sibTrans" cxnId="{9695CF0A-4DD2-1240-A77A-21C8B091A817}">
      <dgm:prSet/>
      <dgm:spPr/>
      <dgm:t>
        <a:bodyPr/>
        <a:lstStyle/>
        <a:p>
          <a:endParaRPr lang="en-US"/>
        </a:p>
      </dgm:t>
    </dgm:pt>
    <dgm:pt modelId="{35633E97-C085-5C40-9511-41D109500D28}">
      <dgm:prSet phldrT="[Text]"/>
      <dgm:spPr/>
      <dgm:t>
        <a:bodyPr/>
        <a:lstStyle/>
        <a:p>
          <a:r>
            <a:rPr lang="en-US" dirty="0"/>
            <a:t>Photoelectric</a:t>
          </a:r>
        </a:p>
      </dgm:t>
    </dgm:pt>
    <dgm:pt modelId="{584672D8-CFBC-DD4E-8BAE-7B3735AC9E6B}" type="parTrans" cxnId="{A7BEF1F9-9112-074A-B6B2-3E72A7CA246D}">
      <dgm:prSet/>
      <dgm:spPr/>
      <dgm:t>
        <a:bodyPr/>
        <a:lstStyle/>
        <a:p>
          <a:endParaRPr lang="en-US" dirty="0"/>
        </a:p>
      </dgm:t>
    </dgm:pt>
    <dgm:pt modelId="{132A9CD5-CA98-924B-B1D0-E2692DE8E7FD}" type="sibTrans" cxnId="{A7BEF1F9-9112-074A-B6B2-3E72A7CA246D}">
      <dgm:prSet/>
      <dgm:spPr/>
      <dgm:t>
        <a:bodyPr/>
        <a:lstStyle/>
        <a:p>
          <a:endParaRPr lang="en-US"/>
        </a:p>
      </dgm:t>
    </dgm:pt>
    <dgm:pt modelId="{2B22A8F5-6BFA-0D41-8835-641DDA77D8F0}">
      <dgm:prSet phldrT="[Text]"/>
      <dgm:spPr/>
      <dgm:t>
        <a:bodyPr/>
        <a:lstStyle/>
        <a:p>
          <a:r>
            <a:rPr lang="en-US" dirty="0"/>
            <a:t>Pair Production</a:t>
          </a:r>
        </a:p>
      </dgm:t>
    </dgm:pt>
    <dgm:pt modelId="{7A26BCDB-55E7-FA45-8DF5-C6847DD195ED}" type="parTrans" cxnId="{61B1EE6B-AEC6-5E46-95CF-D08CB93B1114}">
      <dgm:prSet/>
      <dgm:spPr/>
      <dgm:t>
        <a:bodyPr/>
        <a:lstStyle/>
        <a:p>
          <a:endParaRPr lang="en-US" dirty="0"/>
        </a:p>
      </dgm:t>
    </dgm:pt>
    <dgm:pt modelId="{AC8D319C-E0CC-8641-A351-EB15BAC32864}" type="sibTrans" cxnId="{61B1EE6B-AEC6-5E46-95CF-D08CB93B1114}">
      <dgm:prSet/>
      <dgm:spPr/>
      <dgm:t>
        <a:bodyPr/>
        <a:lstStyle/>
        <a:p>
          <a:endParaRPr lang="en-US"/>
        </a:p>
      </dgm:t>
    </dgm:pt>
    <dgm:pt modelId="{71D5CF95-3454-834D-9DA4-B4BC275262AF}">
      <dgm:prSet phldrT="[Text]"/>
      <dgm:spPr/>
      <dgm:t>
        <a:bodyPr/>
        <a:lstStyle/>
        <a:p>
          <a:r>
            <a:rPr lang="en-US" dirty="0"/>
            <a:t>Photodisingration</a:t>
          </a:r>
        </a:p>
      </dgm:t>
    </dgm:pt>
    <dgm:pt modelId="{D1BA938D-16B9-4843-B0B8-79E94E03D165}" type="parTrans" cxnId="{D6749A13-3FEA-164C-A6D7-249F7B0867D9}">
      <dgm:prSet/>
      <dgm:spPr/>
      <dgm:t>
        <a:bodyPr/>
        <a:lstStyle/>
        <a:p>
          <a:endParaRPr lang="en-US" dirty="0"/>
        </a:p>
      </dgm:t>
    </dgm:pt>
    <dgm:pt modelId="{EC6DEA35-6D1E-624B-AA55-A05A4175BE87}" type="sibTrans" cxnId="{D6749A13-3FEA-164C-A6D7-249F7B0867D9}">
      <dgm:prSet/>
      <dgm:spPr/>
      <dgm:t>
        <a:bodyPr/>
        <a:lstStyle/>
        <a:p>
          <a:endParaRPr lang="en-US"/>
        </a:p>
      </dgm:t>
    </dgm:pt>
    <dgm:pt modelId="{7303504F-5808-8042-A6ED-5F0A53B16D83}" type="pres">
      <dgm:prSet presAssocID="{37103B29-7BCB-0043-B3AD-5ABEC786D54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286FE18-5A3F-DE44-BF03-98CF8DDD68E7}" type="pres">
      <dgm:prSet presAssocID="{61D8D04F-F817-C24C-8B39-81CB32FA8E60}" presName="root" presStyleCnt="0"/>
      <dgm:spPr/>
    </dgm:pt>
    <dgm:pt modelId="{63012C85-0231-DB49-9821-CB86348DF77F}" type="pres">
      <dgm:prSet presAssocID="{61D8D04F-F817-C24C-8B39-81CB32FA8E60}" presName="rootComposite" presStyleCnt="0"/>
      <dgm:spPr/>
    </dgm:pt>
    <dgm:pt modelId="{A2A6161B-8AE7-7644-BA22-50EF4E98F11C}" type="pres">
      <dgm:prSet presAssocID="{61D8D04F-F817-C24C-8B39-81CB32FA8E60}" presName="rootText" presStyleLbl="node1" presStyleIdx="0" presStyleCnt="2"/>
      <dgm:spPr/>
    </dgm:pt>
    <dgm:pt modelId="{9EA7F77E-C735-7441-8FAC-30980169A0B6}" type="pres">
      <dgm:prSet presAssocID="{61D8D04F-F817-C24C-8B39-81CB32FA8E60}" presName="rootConnector" presStyleLbl="node1" presStyleIdx="0" presStyleCnt="2"/>
      <dgm:spPr/>
    </dgm:pt>
    <dgm:pt modelId="{07D7CB31-61DB-9E4F-9C95-7BBC28C1A9F3}" type="pres">
      <dgm:prSet presAssocID="{61D8D04F-F817-C24C-8B39-81CB32FA8E60}" presName="childShape" presStyleCnt="0"/>
      <dgm:spPr/>
    </dgm:pt>
    <dgm:pt modelId="{B25F3260-8143-BF4F-9076-2CFEDD5BAE16}" type="pres">
      <dgm:prSet presAssocID="{438343C5-679B-1540-9613-7397D2107DBD}" presName="Name13" presStyleLbl="parChTrans1D2" presStyleIdx="0" presStyleCnt="7"/>
      <dgm:spPr/>
    </dgm:pt>
    <dgm:pt modelId="{B3952310-30A3-B845-BCC9-FFF117FFC8E0}" type="pres">
      <dgm:prSet presAssocID="{BD2DE0C3-3517-C54B-B9B4-ACADC55D1210}" presName="childText" presStyleLbl="bgAcc1" presStyleIdx="0" presStyleCnt="7">
        <dgm:presLayoutVars>
          <dgm:bulletEnabled val="1"/>
        </dgm:presLayoutVars>
      </dgm:prSet>
      <dgm:spPr/>
    </dgm:pt>
    <dgm:pt modelId="{4BDC1002-B066-7D46-B1C8-0D32EA2268E6}" type="pres">
      <dgm:prSet presAssocID="{785458C4-5851-D447-8C29-026675F965F4}" presName="Name13" presStyleLbl="parChTrans1D2" presStyleIdx="1" presStyleCnt="7"/>
      <dgm:spPr/>
    </dgm:pt>
    <dgm:pt modelId="{29CB2218-2A8F-9942-B60F-362D485A2859}" type="pres">
      <dgm:prSet presAssocID="{44C0EA07-B605-8349-B7B9-DB1AF394E9C1}" presName="childText" presStyleLbl="bgAcc1" presStyleIdx="1" presStyleCnt="7">
        <dgm:presLayoutVars>
          <dgm:bulletEnabled val="1"/>
        </dgm:presLayoutVars>
      </dgm:prSet>
      <dgm:spPr/>
    </dgm:pt>
    <dgm:pt modelId="{082BE39C-38C4-E648-AF63-393791FC2E88}" type="pres">
      <dgm:prSet presAssocID="{008B1FAF-70EA-4F49-B0E5-443A655FDBBD}" presName="root" presStyleCnt="0"/>
      <dgm:spPr/>
    </dgm:pt>
    <dgm:pt modelId="{B0241746-23BB-F54B-A47C-C78B4E2C91A7}" type="pres">
      <dgm:prSet presAssocID="{008B1FAF-70EA-4F49-B0E5-443A655FDBBD}" presName="rootComposite" presStyleCnt="0"/>
      <dgm:spPr/>
    </dgm:pt>
    <dgm:pt modelId="{83999078-C441-0A43-AB37-838B53C07E77}" type="pres">
      <dgm:prSet presAssocID="{008B1FAF-70EA-4F49-B0E5-443A655FDBBD}" presName="rootText" presStyleLbl="node1" presStyleIdx="1" presStyleCnt="2"/>
      <dgm:spPr/>
    </dgm:pt>
    <dgm:pt modelId="{697027FD-F816-DD44-88E2-2C3121A55D9B}" type="pres">
      <dgm:prSet presAssocID="{008B1FAF-70EA-4F49-B0E5-443A655FDBBD}" presName="rootConnector" presStyleLbl="node1" presStyleIdx="1" presStyleCnt="2"/>
      <dgm:spPr/>
    </dgm:pt>
    <dgm:pt modelId="{89BB205F-B4F6-9442-AFC2-D8E1A061F36C}" type="pres">
      <dgm:prSet presAssocID="{008B1FAF-70EA-4F49-B0E5-443A655FDBBD}" presName="childShape" presStyleCnt="0"/>
      <dgm:spPr/>
    </dgm:pt>
    <dgm:pt modelId="{E9266241-94E9-D042-93F8-F07EC1638C56}" type="pres">
      <dgm:prSet presAssocID="{F7B36248-0D79-9B4A-8075-09CA7A69361F}" presName="Name13" presStyleLbl="parChTrans1D2" presStyleIdx="2" presStyleCnt="7"/>
      <dgm:spPr/>
    </dgm:pt>
    <dgm:pt modelId="{8465569E-F22D-2847-B8A1-C671A44B5DB6}" type="pres">
      <dgm:prSet presAssocID="{CC6E577A-06B6-4E40-B5DD-22C2C7DC70C0}" presName="childText" presStyleLbl="bgAcc1" presStyleIdx="2" presStyleCnt="7">
        <dgm:presLayoutVars>
          <dgm:bulletEnabled val="1"/>
        </dgm:presLayoutVars>
      </dgm:prSet>
      <dgm:spPr/>
    </dgm:pt>
    <dgm:pt modelId="{2BE89A8A-1B79-A148-A859-D8D5D0B25C32}" type="pres">
      <dgm:prSet presAssocID="{685C6B7E-CEE2-4C4E-8018-BE3D74167A3F}" presName="Name13" presStyleLbl="parChTrans1D2" presStyleIdx="3" presStyleCnt="7"/>
      <dgm:spPr/>
    </dgm:pt>
    <dgm:pt modelId="{079DF1D8-E166-1342-ABDD-7CBC0ECDAC0C}" type="pres">
      <dgm:prSet presAssocID="{9827A37C-22F5-234C-9019-DA2301724DE3}" presName="childText" presStyleLbl="bgAcc1" presStyleIdx="3" presStyleCnt="7">
        <dgm:presLayoutVars>
          <dgm:bulletEnabled val="1"/>
        </dgm:presLayoutVars>
      </dgm:prSet>
      <dgm:spPr/>
    </dgm:pt>
    <dgm:pt modelId="{7D98ED44-1736-8846-A0A4-A9FC6A21338D}" type="pres">
      <dgm:prSet presAssocID="{584672D8-CFBC-DD4E-8BAE-7B3735AC9E6B}" presName="Name13" presStyleLbl="parChTrans1D2" presStyleIdx="4" presStyleCnt="7"/>
      <dgm:spPr/>
    </dgm:pt>
    <dgm:pt modelId="{F87DE357-847F-DF42-B23B-714323CBA726}" type="pres">
      <dgm:prSet presAssocID="{35633E97-C085-5C40-9511-41D109500D28}" presName="childText" presStyleLbl="bgAcc1" presStyleIdx="4" presStyleCnt="7">
        <dgm:presLayoutVars>
          <dgm:bulletEnabled val="1"/>
        </dgm:presLayoutVars>
      </dgm:prSet>
      <dgm:spPr/>
    </dgm:pt>
    <dgm:pt modelId="{238E3A43-20A6-7B45-86DA-735AD9FD474B}" type="pres">
      <dgm:prSet presAssocID="{7A26BCDB-55E7-FA45-8DF5-C6847DD195ED}" presName="Name13" presStyleLbl="parChTrans1D2" presStyleIdx="5" presStyleCnt="7"/>
      <dgm:spPr/>
    </dgm:pt>
    <dgm:pt modelId="{EBBE3AF9-C58F-E14F-8B7E-133DE9738ECB}" type="pres">
      <dgm:prSet presAssocID="{2B22A8F5-6BFA-0D41-8835-641DDA77D8F0}" presName="childText" presStyleLbl="bgAcc1" presStyleIdx="5" presStyleCnt="7">
        <dgm:presLayoutVars>
          <dgm:bulletEnabled val="1"/>
        </dgm:presLayoutVars>
      </dgm:prSet>
      <dgm:spPr/>
    </dgm:pt>
    <dgm:pt modelId="{161D304A-E2D0-3E46-A291-4EF7CA240783}" type="pres">
      <dgm:prSet presAssocID="{D1BA938D-16B9-4843-B0B8-79E94E03D165}" presName="Name13" presStyleLbl="parChTrans1D2" presStyleIdx="6" presStyleCnt="7"/>
      <dgm:spPr/>
    </dgm:pt>
    <dgm:pt modelId="{40409CCC-F8E8-C14F-BABC-7170BF89667D}" type="pres">
      <dgm:prSet presAssocID="{71D5CF95-3454-834D-9DA4-B4BC275262AF}" presName="childText" presStyleLbl="bgAcc1" presStyleIdx="6" presStyleCnt="7">
        <dgm:presLayoutVars>
          <dgm:bulletEnabled val="1"/>
        </dgm:presLayoutVars>
      </dgm:prSet>
      <dgm:spPr/>
    </dgm:pt>
  </dgm:ptLst>
  <dgm:cxnLst>
    <dgm:cxn modelId="{79FB1A04-9B19-8140-9634-04EBEA596067}" type="presOf" srcId="{61D8D04F-F817-C24C-8B39-81CB32FA8E60}" destId="{9EA7F77E-C735-7441-8FAC-30980169A0B6}" srcOrd="1" destOrd="0" presId="urn:microsoft.com/office/officeart/2005/8/layout/hierarchy3"/>
    <dgm:cxn modelId="{9695CF0A-4DD2-1240-A77A-21C8B091A817}" srcId="{008B1FAF-70EA-4F49-B0E5-443A655FDBBD}" destId="{9827A37C-22F5-234C-9019-DA2301724DE3}" srcOrd="1" destOrd="0" parTransId="{685C6B7E-CEE2-4C4E-8018-BE3D74167A3F}" sibTransId="{21054746-7168-4444-9D8A-2AD20129FE6B}"/>
    <dgm:cxn modelId="{D6749A13-3FEA-164C-A6D7-249F7B0867D9}" srcId="{008B1FAF-70EA-4F49-B0E5-443A655FDBBD}" destId="{71D5CF95-3454-834D-9DA4-B4BC275262AF}" srcOrd="4" destOrd="0" parTransId="{D1BA938D-16B9-4843-B0B8-79E94E03D165}" sibTransId="{EC6DEA35-6D1E-624B-AA55-A05A4175BE87}"/>
    <dgm:cxn modelId="{8A9F3B1A-3480-1240-89FF-D96FE72B1985}" type="presOf" srcId="{584672D8-CFBC-DD4E-8BAE-7B3735AC9E6B}" destId="{7D98ED44-1736-8846-A0A4-A9FC6A21338D}" srcOrd="0" destOrd="0" presId="urn:microsoft.com/office/officeart/2005/8/layout/hierarchy3"/>
    <dgm:cxn modelId="{4DBC5C26-281F-E74B-9030-5297328C7ED6}" type="presOf" srcId="{2B22A8F5-6BFA-0D41-8835-641DDA77D8F0}" destId="{EBBE3AF9-C58F-E14F-8B7E-133DE9738ECB}" srcOrd="0" destOrd="0" presId="urn:microsoft.com/office/officeart/2005/8/layout/hierarchy3"/>
    <dgm:cxn modelId="{42C9D337-2A95-E04C-BD53-DB4E39B4AE9D}" type="presOf" srcId="{438343C5-679B-1540-9613-7397D2107DBD}" destId="{B25F3260-8143-BF4F-9076-2CFEDD5BAE16}" srcOrd="0" destOrd="0" presId="urn:microsoft.com/office/officeart/2005/8/layout/hierarchy3"/>
    <dgm:cxn modelId="{9F6CEA38-8B6F-8744-AE9A-1E6BB6DF9743}" type="presOf" srcId="{008B1FAF-70EA-4F49-B0E5-443A655FDBBD}" destId="{697027FD-F816-DD44-88E2-2C3121A55D9B}" srcOrd="1" destOrd="0" presId="urn:microsoft.com/office/officeart/2005/8/layout/hierarchy3"/>
    <dgm:cxn modelId="{49F4193B-9C75-A946-8942-E72E94D04CF3}" type="presOf" srcId="{685C6B7E-CEE2-4C4E-8018-BE3D74167A3F}" destId="{2BE89A8A-1B79-A148-A859-D8D5D0B25C32}" srcOrd="0" destOrd="0" presId="urn:microsoft.com/office/officeart/2005/8/layout/hierarchy3"/>
    <dgm:cxn modelId="{3CB85241-E880-DF40-A14D-7EEC165671A6}" type="presOf" srcId="{BD2DE0C3-3517-C54B-B9B4-ACADC55D1210}" destId="{B3952310-30A3-B845-BCC9-FFF117FFC8E0}" srcOrd="0" destOrd="0" presId="urn:microsoft.com/office/officeart/2005/8/layout/hierarchy3"/>
    <dgm:cxn modelId="{64A06844-1261-3340-8999-6F501ED2E71B}" type="presOf" srcId="{37103B29-7BCB-0043-B3AD-5ABEC786D54B}" destId="{7303504F-5808-8042-A6ED-5F0A53B16D83}" srcOrd="0" destOrd="0" presId="urn:microsoft.com/office/officeart/2005/8/layout/hierarchy3"/>
    <dgm:cxn modelId="{672F955C-14E0-8543-8083-BB103F7CD7BC}" type="presOf" srcId="{F7B36248-0D79-9B4A-8075-09CA7A69361F}" destId="{E9266241-94E9-D042-93F8-F07EC1638C56}" srcOrd="0" destOrd="0" presId="urn:microsoft.com/office/officeart/2005/8/layout/hierarchy3"/>
    <dgm:cxn modelId="{61B1EE6B-AEC6-5E46-95CF-D08CB93B1114}" srcId="{008B1FAF-70EA-4F49-B0E5-443A655FDBBD}" destId="{2B22A8F5-6BFA-0D41-8835-641DDA77D8F0}" srcOrd="3" destOrd="0" parTransId="{7A26BCDB-55E7-FA45-8DF5-C6847DD195ED}" sibTransId="{AC8D319C-E0CC-8641-A351-EB15BAC32864}"/>
    <dgm:cxn modelId="{51B64A77-9C54-F248-BF42-63A02A1BE349}" type="presOf" srcId="{9827A37C-22F5-234C-9019-DA2301724DE3}" destId="{079DF1D8-E166-1342-ABDD-7CBC0ECDAC0C}" srcOrd="0" destOrd="0" presId="urn:microsoft.com/office/officeart/2005/8/layout/hierarchy3"/>
    <dgm:cxn modelId="{9E6F1186-C6FE-FF46-985A-5BBFF49417D6}" srcId="{37103B29-7BCB-0043-B3AD-5ABEC786D54B}" destId="{008B1FAF-70EA-4F49-B0E5-443A655FDBBD}" srcOrd="1" destOrd="0" parTransId="{33E6D5A1-C99C-3441-9D40-A94094448266}" sibTransId="{CDC98B96-D51D-854A-B462-0E2F9EDFE711}"/>
    <dgm:cxn modelId="{6FF16B86-FAD0-DC4A-81FF-DB3BD173743B}" type="presOf" srcId="{71D5CF95-3454-834D-9DA4-B4BC275262AF}" destId="{40409CCC-F8E8-C14F-BABC-7170BF89667D}" srcOrd="0" destOrd="0" presId="urn:microsoft.com/office/officeart/2005/8/layout/hierarchy3"/>
    <dgm:cxn modelId="{AE736A93-06F4-384C-9DDD-94E5167CA2B4}" type="presOf" srcId="{008B1FAF-70EA-4F49-B0E5-443A655FDBBD}" destId="{83999078-C441-0A43-AB37-838B53C07E77}" srcOrd="0" destOrd="0" presId="urn:microsoft.com/office/officeart/2005/8/layout/hierarchy3"/>
    <dgm:cxn modelId="{1B32C094-649F-D84E-8D69-5DA4DADF0A79}" srcId="{37103B29-7BCB-0043-B3AD-5ABEC786D54B}" destId="{61D8D04F-F817-C24C-8B39-81CB32FA8E60}" srcOrd="0" destOrd="0" parTransId="{0FC01F06-4B66-5247-A692-7CD0ED5BFD60}" sibTransId="{3F17E437-612A-C34D-8BC8-A4FD36B60D0B}"/>
    <dgm:cxn modelId="{B967F494-10D6-DD4B-B56B-FB73B2B2AD2A}" type="presOf" srcId="{35633E97-C085-5C40-9511-41D109500D28}" destId="{F87DE357-847F-DF42-B23B-714323CBA726}" srcOrd="0" destOrd="0" presId="urn:microsoft.com/office/officeart/2005/8/layout/hierarchy3"/>
    <dgm:cxn modelId="{DAC126AB-6D03-3843-893A-3F7856C8343E}" srcId="{61D8D04F-F817-C24C-8B39-81CB32FA8E60}" destId="{44C0EA07-B605-8349-B7B9-DB1AF394E9C1}" srcOrd="1" destOrd="0" parTransId="{785458C4-5851-D447-8C29-026675F965F4}" sibTransId="{D7716C70-3D9D-1B40-9983-B25D03B26B87}"/>
    <dgm:cxn modelId="{303A08B2-95EE-8847-92F3-7A4B82B95DB0}" type="presOf" srcId="{785458C4-5851-D447-8C29-026675F965F4}" destId="{4BDC1002-B066-7D46-B1C8-0D32EA2268E6}" srcOrd="0" destOrd="0" presId="urn:microsoft.com/office/officeart/2005/8/layout/hierarchy3"/>
    <dgm:cxn modelId="{1EDBF6DD-FA0E-0E40-8347-BF475991EC6E}" srcId="{61D8D04F-F817-C24C-8B39-81CB32FA8E60}" destId="{BD2DE0C3-3517-C54B-B9B4-ACADC55D1210}" srcOrd="0" destOrd="0" parTransId="{438343C5-679B-1540-9613-7397D2107DBD}" sibTransId="{BEB9E752-B176-314E-9387-5C09E0DE6102}"/>
    <dgm:cxn modelId="{C88559DE-C79B-0A41-98C4-426C27D8942A}" type="presOf" srcId="{44C0EA07-B605-8349-B7B9-DB1AF394E9C1}" destId="{29CB2218-2A8F-9942-B60F-362D485A2859}" srcOrd="0" destOrd="0" presId="urn:microsoft.com/office/officeart/2005/8/layout/hierarchy3"/>
    <dgm:cxn modelId="{80557DE7-7580-D641-99DB-21414CD6E29A}" type="presOf" srcId="{7A26BCDB-55E7-FA45-8DF5-C6847DD195ED}" destId="{238E3A43-20A6-7B45-86DA-735AD9FD474B}" srcOrd="0" destOrd="0" presId="urn:microsoft.com/office/officeart/2005/8/layout/hierarchy3"/>
    <dgm:cxn modelId="{CDB0CBE7-3FA7-1C40-8EC3-47E0C1A83D34}" type="presOf" srcId="{CC6E577A-06B6-4E40-B5DD-22C2C7DC70C0}" destId="{8465569E-F22D-2847-B8A1-C671A44B5DB6}" srcOrd="0" destOrd="0" presId="urn:microsoft.com/office/officeart/2005/8/layout/hierarchy3"/>
    <dgm:cxn modelId="{FD25CDF0-9627-F240-8A64-9350ABB760C1}" type="presOf" srcId="{61D8D04F-F817-C24C-8B39-81CB32FA8E60}" destId="{A2A6161B-8AE7-7644-BA22-50EF4E98F11C}" srcOrd="0" destOrd="0" presId="urn:microsoft.com/office/officeart/2005/8/layout/hierarchy3"/>
    <dgm:cxn modelId="{A7BEF1F9-9112-074A-B6B2-3E72A7CA246D}" srcId="{008B1FAF-70EA-4F49-B0E5-443A655FDBBD}" destId="{35633E97-C085-5C40-9511-41D109500D28}" srcOrd="2" destOrd="0" parTransId="{584672D8-CFBC-DD4E-8BAE-7B3735AC9E6B}" sibTransId="{132A9CD5-CA98-924B-B1D0-E2692DE8E7FD}"/>
    <dgm:cxn modelId="{D8DBBCFA-52C3-6649-AABB-CF4D02E2B823}" srcId="{008B1FAF-70EA-4F49-B0E5-443A655FDBBD}" destId="{CC6E577A-06B6-4E40-B5DD-22C2C7DC70C0}" srcOrd="0" destOrd="0" parTransId="{F7B36248-0D79-9B4A-8075-09CA7A69361F}" sibTransId="{372F62B7-D0A8-0045-9791-F80FEAD575C5}"/>
    <dgm:cxn modelId="{6FBBBBFF-CFD4-D047-9F87-3B5813502B7C}" type="presOf" srcId="{D1BA938D-16B9-4843-B0B8-79E94E03D165}" destId="{161D304A-E2D0-3E46-A291-4EF7CA240783}" srcOrd="0" destOrd="0" presId="urn:microsoft.com/office/officeart/2005/8/layout/hierarchy3"/>
    <dgm:cxn modelId="{98AD1D93-1ACF-EB48-AB51-500829792DE7}" type="presParOf" srcId="{7303504F-5808-8042-A6ED-5F0A53B16D83}" destId="{9286FE18-5A3F-DE44-BF03-98CF8DDD68E7}" srcOrd="0" destOrd="0" presId="urn:microsoft.com/office/officeart/2005/8/layout/hierarchy3"/>
    <dgm:cxn modelId="{1635398A-51A4-1D45-BF75-5C8C91B5B829}" type="presParOf" srcId="{9286FE18-5A3F-DE44-BF03-98CF8DDD68E7}" destId="{63012C85-0231-DB49-9821-CB86348DF77F}" srcOrd="0" destOrd="0" presId="urn:microsoft.com/office/officeart/2005/8/layout/hierarchy3"/>
    <dgm:cxn modelId="{BF6ACA83-BB5E-6443-ACBB-ED9E7C0DBF92}" type="presParOf" srcId="{63012C85-0231-DB49-9821-CB86348DF77F}" destId="{A2A6161B-8AE7-7644-BA22-50EF4E98F11C}" srcOrd="0" destOrd="0" presId="urn:microsoft.com/office/officeart/2005/8/layout/hierarchy3"/>
    <dgm:cxn modelId="{6FB80CC4-9E5C-DD4D-8888-675744415B2B}" type="presParOf" srcId="{63012C85-0231-DB49-9821-CB86348DF77F}" destId="{9EA7F77E-C735-7441-8FAC-30980169A0B6}" srcOrd="1" destOrd="0" presId="urn:microsoft.com/office/officeart/2005/8/layout/hierarchy3"/>
    <dgm:cxn modelId="{02571FFF-F064-0E49-8B0B-F5A1D2733CFC}" type="presParOf" srcId="{9286FE18-5A3F-DE44-BF03-98CF8DDD68E7}" destId="{07D7CB31-61DB-9E4F-9C95-7BBC28C1A9F3}" srcOrd="1" destOrd="0" presId="urn:microsoft.com/office/officeart/2005/8/layout/hierarchy3"/>
    <dgm:cxn modelId="{88CBD163-3891-284C-A73C-C51AA94506DF}" type="presParOf" srcId="{07D7CB31-61DB-9E4F-9C95-7BBC28C1A9F3}" destId="{B25F3260-8143-BF4F-9076-2CFEDD5BAE16}" srcOrd="0" destOrd="0" presId="urn:microsoft.com/office/officeart/2005/8/layout/hierarchy3"/>
    <dgm:cxn modelId="{63D26AEF-15F0-214B-BBAD-5E41C6AEEF55}" type="presParOf" srcId="{07D7CB31-61DB-9E4F-9C95-7BBC28C1A9F3}" destId="{B3952310-30A3-B845-BCC9-FFF117FFC8E0}" srcOrd="1" destOrd="0" presId="urn:microsoft.com/office/officeart/2005/8/layout/hierarchy3"/>
    <dgm:cxn modelId="{F17A40DA-B12B-624C-B3EB-BEAEBF47C6D3}" type="presParOf" srcId="{07D7CB31-61DB-9E4F-9C95-7BBC28C1A9F3}" destId="{4BDC1002-B066-7D46-B1C8-0D32EA2268E6}" srcOrd="2" destOrd="0" presId="urn:microsoft.com/office/officeart/2005/8/layout/hierarchy3"/>
    <dgm:cxn modelId="{B8468F49-339A-2D44-B04E-210BBF55D484}" type="presParOf" srcId="{07D7CB31-61DB-9E4F-9C95-7BBC28C1A9F3}" destId="{29CB2218-2A8F-9942-B60F-362D485A2859}" srcOrd="3" destOrd="0" presId="urn:microsoft.com/office/officeart/2005/8/layout/hierarchy3"/>
    <dgm:cxn modelId="{0D4EED12-B5BE-7D48-8431-7323355E47DD}" type="presParOf" srcId="{7303504F-5808-8042-A6ED-5F0A53B16D83}" destId="{082BE39C-38C4-E648-AF63-393791FC2E88}" srcOrd="1" destOrd="0" presId="urn:microsoft.com/office/officeart/2005/8/layout/hierarchy3"/>
    <dgm:cxn modelId="{42007615-E451-E342-B275-91787E8B89BD}" type="presParOf" srcId="{082BE39C-38C4-E648-AF63-393791FC2E88}" destId="{B0241746-23BB-F54B-A47C-C78B4E2C91A7}" srcOrd="0" destOrd="0" presId="urn:microsoft.com/office/officeart/2005/8/layout/hierarchy3"/>
    <dgm:cxn modelId="{D0B15AB9-A68C-E846-83CE-2C4B4523F130}" type="presParOf" srcId="{B0241746-23BB-F54B-A47C-C78B4E2C91A7}" destId="{83999078-C441-0A43-AB37-838B53C07E77}" srcOrd="0" destOrd="0" presId="urn:microsoft.com/office/officeart/2005/8/layout/hierarchy3"/>
    <dgm:cxn modelId="{CA161C60-56CC-7D4D-B988-588FE9C813A6}" type="presParOf" srcId="{B0241746-23BB-F54B-A47C-C78B4E2C91A7}" destId="{697027FD-F816-DD44-88E2-2C3121A55D9B}" srcOrd="1" destOrd="0" presId="urn:microsoft.com/office/officeart/2005/8/layout/hierarchy3"/>
    <dgm:cxn modelId="{7ABC7B12-0FEB-0641-9A0A-BCFE6EB5C185}" type="presParOf" srcId="{082BE39C-38C4-E648-AF63-393791FC2E88}" destId="{89BB205F-B4F6-9442-AFC2-D8E1A061F36C}" srcOrd="1" destOrd="0" presId="urn:microsoft.com/office/officeart/2005/8/layout/hierarchy3"/>
    <dgm:cxn modelId="{F946F439-F3FA-B146-8DC9-034C11E07E41}" type="presParOf" srcId="{89BB205F-B4F6-9442-AFC2-D8E1A061F36C}" destId="{E9266241-94E9-D042-93F8-F07EC1638C56}" srcOrd="0" destOrd="0" presId="urn:microsoft.com/office/officeart/2005/8/layout/hierarchy3"/>
    <dgm:cxn modelId="{F9E1EDEC-0344-5145-B710-CFC1C166448F}" type="presParOf" srcId="{89BB205F-B4F6-9442-AFC2-D8E1A061F36C}" destId="{8465569E-F22D-2847-B8A1-C671A44B5DB6}" srcOrd="1" destOrd="0" presId="urn:microsoft.com/office/officeart/2005/8/layout/hierarchy3"/>
    <dgm:cxn modelId="{451F155C-D543-9244-B932-6A83BF445690}" type="presParOf" srcId="{89BB205F-B4F6-9442-AFC2-D8E1A061F36C}" destId="{2BE89A8A-1B79-A148-A859-D8D5D0B25C32}" srcOrd="2" destOrd="0" presId="urn:microsoft.com/office/officeart/2005/8/layout/hierarchy3"/>
    <dgm:cxn modelId="{DD014C67-439D-A44F-A941-5D970F7DACF4}" type="presParOf" srcId="{89BB205F-B4F6-9442-AFC2-D8E1A061F36C}" destId="{079DF1D8-E166-1342-ABDD-7CBC0ECDAC0C}" srcOrd="3" destOrd="0" presId="urn:microsoft.com/office/officeart/2005/8/layout/hierarchy3"/>
    <dgm:cxn modelId="{58442081-8356-F04F-BB3E-E1F76EA0D40F}" type="presParOf" srcId="{89BB205F-B4F6-9442-AFC2-D8E1A061F36C}" destId="{7D98ED44-1736-8846-A0A4-A9FC6A21338D}" srcOrd="4" destOrd="0" presId="urn:microsoft.com/office/officeart/2005/8/layout/hierarchy3"/>
    <dgm:cxn modelId="{47B586B0-EB92-CA45-909F-BFCCB77511C3}" type="presParOf" srcId="{89BB205F-B4F6-9442-AFC2-D8E1A061F36C}" destId="{F87DE357-847F-DF42-B23B-714323CBA726}" srcOrd="5" destOrd="0" presId="urn:microsoft.com/office/officeart/2005/8/layout/hierarchy3"/>
    <dgm:cxn modelId="{278EB7F8-D841-F04B-8E52-410A538D2AB5}" type="presParOf" srcId="{89BB205F-B4F6-9442-AFC2-D8E1A061F36C}" destId="{238E3A43-20A6-7B45-86DA-735AD9FD474B}" srcOrd="6" destOrd="0" presId="urn:microsoft.com/office/officeart/2005/8/layout/hierarchy3"/>
    <dgm:cxn modelId="{C65DA799-8E11-DA49-871F-15E95251C8E9}" type="presParOf" srcId="{89BB205F-B4F6-9442-AFC2-D8E1A061F36C}" destId="{EBBE3AF9-C58F-E14F-8B7E-133DE9738ECB}" srcOrd="7" destOrd="0" presId="urn:microsoft.com/office/officeart/2005/8/layout/hierarchy3"/>
    <dgm:cxn modelId="{80C96D70-E514-A44E-BDB4-0A2E343E2F86}" type="presParOf" srcId="{89BB205F-B4F6-9442-AFC2-D8E1A061F36C}" destId="{161D304A-E2D0-3E46-A291-4EF7CA240783}" srcOrd="8" destOrd="0" presId="urn:microsoft.com/office/officeart/2005/8/layout/hierarchy3"/>
    <dgm:cxn modelId="{D313018C-F06E-A44B-85CC-2EB5E1D724E8}" type="presParOf" srcId="{89BB205F-B4F6-9442-AFC2-D8E1A061F36C}" destId="{40409CCC-F8E8-C14F-BABC-7170BF89667D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3D3E1B70-5321-784C-8A19-40702D8FD39E}" type="doc">
      <dgm:prSet loTypeId="urn:microsoft.com/office/officeart/2005/8/layout/orgChar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2C2ABDA-C28F-DA4F-BB75-9399B7ABFB97}">
      <dgm:prSet phldrT="[Text]"/>
      <dgm:spPr/>
      <dgm:t>
        <a:bodyPr/>
        <a:lstStyle/>
        <a:p>
          <a:r>
            <a:rPr lang="en-US" dirty="0"/>
            <a:t>Grids</a:t>
          </a:r>
        </a:p>
      </dgm:t>
    </dgm:pt>
    <dgm:pt modelId="{AD4F8349-803D-F64E-A5A8-B3C9F04E0CB4}" type="parTrans" cxnId="{0F9A8B94-A800-1C49-8C3D-B5DA0EDDFA49}">
      <dgm:prSet/>
      <dgm:spPr/>
      <dgm:t>
        <a:bodyPr/>
        <a:lstStyle/>
        <a:p>
          <a:endParaRPr lang="en-US"/>
        </a:p>
      </dgm:t>
    </dgm:pt>
    <dgm:pt modelId="{B71D058E-098C-D54F-ADE7-C0CB201B3C95}" type="sibTrans" cxnId="{0F9A8B94-A800-1C49-8C3D-B5DA0EDDFA49}">
      <dgm:prSet/>
      <dgm:spPr/>
      <dgm:t>
        <a:bodyPr/>
        <a:lstStyle/>
        <a:p>
          <a:endParaRPr lang="en-US"/>
        </a:p>
      </dgm:t>
    </dgm:pt>
    <dgm:pt modelId="{C9BA9928-434E-0B42-8F12-589D55D4174F}" type="asst">
      <dgm:prSet phldrT="[Text]"/>
      <dgm:spPr/>
      <dgm:t>
        <a:bodyPr/>
        <a:lstStyle/>
        <a:p>
          <a:r>
            <a:rPr lang="en-US" dirty="0"/>
            <a:t>Focused</a:t>
          </a:r>
        </a:p>
      </dgm:t>
    </dgm:pt>
    <dgm:pt modelId="{582C0414-5C5C-984E-A096-E3BC38DCF71B}" type="parTrans" cxnId="{A09B5809-3A9D-3D42-B06B-D953AA182C88}">
      <dgm:prSet/>
      <dgm:spPr/>
      <dgm:t>
        <a:bodyPr/>
        <a:lstStyle/>
        <a:p>
          <a:endParaRPr lang="en-US" dirty="0"/>
        </a:p>
      </dgm:t>
    </dgm:pt>
    <dgm:pt modelId="{0EE07025-6504-0C4A-A9D9-B21751694E69}" type="sibTrans" cxnId="{A09B5809-3A9D-3D42-B06B-D953AA182C88}">
      <dgm:prSet/>
      <dgm:spPr/>
      <dgm:t>
        <a:bodyPr/>
        <a:lstStyle/>
        <a:p>
          <a:endParaRPr lang="en-US"/>
        </a:p>
      </dgm:t>
    </dgm:pt>
    <dgm:pt modelId="{37653FED-2415-244D-9A3B-287A10657C14}" type="asst">
      <dgm:prSet phldrT="[Text]"/>
      <dgm:spPr/>
      <dgm:t>
        <a:bodyPr/>
        <a:lstStyle/>
        <a:p>
          <a:r>
            <a:rPr lang="en-US" dirty="0"/>
            <a:t>Parallel </a:t>
          </a:r>
        </a:p>
      </dgm:t>
    </dgm:pt>
    <dgm:pt modelId="{5E745885-41AC-9F45-AE28-77A503DC69B1}" type="parTrans" cxnId="{17EBE3B8-3932-B848-B629-D3D6E3564AA1}">
      <dgm:prSet/>
      <dgm:spPr/>
      <dgm:t>
        <a:bodyPr/>
        <a:lstStyle/>
        <a:p>
          <a:endParaRPr lang="en-US" dirty="0"/>
        </a:p>
      </dgm:t>
    </dgm:pt>
    <dgm:pt modelId="{30199004-B4CD-0948-8002-27F55872A4D0}" type="sibTrans" cxnId="{17EBE3B8-3932-B848-B629-D3D6E3564AA1}">
      <dgm:prSet/>
      <dgm:spPr/>
      <dgm:t>
        <a:bodyPr/>
        <a:lstStyle/>
        <a:p>
          <a:endParaRPr lang="en-US"/>
        </a:p>
      </dgm:t>
    </dgm:pt>
    <dgm:pt modelId="{C2253D2C-BC69-A84B-BFDC-451FA1CBC689}" type="asst">
      <dgm:prSet phldrT="[Text]"/>
      <dgm:spPr/>
      <dgm:t>
        <a:bodyPr/>
        <a:lstStyle/>
        <a:p>
          <a:r>
            <a:rPr lang="en-US" dirty="0"/>
            <a:t>Lead strips are angled / canted to meet at a certain SID</a:t>
          </a:r>
        </a:p>
      </dgm:t>
    </dgm:pt>
    <dgm:pt modelId="{8AA62883-0BAC-304B-8372-870B5D45D9DC}" type="parTrans" cxnId="{E76AD206-F38D-514B-84FD-990C8B6F6B60}">
      <dgm:prSet/>
      <dgm:spPr/>
      <dgm:t>
        <a:bodyPr/>
        <a:lstStyle/>
        <a:p>
          <a:endParaRPr lang="en-US" dirty="0"/>
        </a:p>
      </dgm:t>
    </dgm:pt>
    <dgm:pt modelId="{BC50C070-B977-7847-81C6-804F4082D324}" type="sibTrans" cxnId="{E76AD206-F38D-514B-84FD-990C8B6F6B60}">
      <dgm:prSet/>
      <dgm:spPr/>
      <dgm:t>
        <a:bodyPr/>
        <a:lstStyle/>
        <a:p>
          <a:endParaRPr lang="en-US"/>
        </a:p>
      </dgm:t>
    </dgm:pt>
    <dgm:pt modelId="{EBF9FD93-4661-0F40-A259-92F8050C41DC}" type="asst">
      <dgm:prSet phldrT="[Text]"/>
      <dgm:spPr/>
      <dgm:t>
        <a:bodyPr/>
        <a:lstStyle/>
        <a:p>
          <a:r>
            <a:rPr lang="en-US" dirty="0"/>
            <a:t>Lead strips are parallel and never meet</a:t>
          </a:r>
        </a:p>
      </dgm:t>
    </dgm:pt>
    <dgm:pt modelId="{C9D96478-6018-B942-B5F8-05A659C67626}" type="parTrans" cxnId="{296F5446-797E-754E-9FF2-6EBF3241258D}">
      <dgm:prSet/>
      <dgm:spPr/>
      <dgm:t>
        <a:bodyPr/>
        <a:lstStyle/>
        <a:p>
          <a:endParaRPr lang="en-US" dirty="0"/>
        </a:p>
      </dgm:t>
    </dgm:pt>
    <dgm:pt modelId="{51730AB1-0484-9643-BEE5-9990EA983412}" type="sibTrans" cxnId="{296F5446-797E-754E-9FF2-6EBF3241258D}">
      <dgm:prSet/>
      <dgm:spPr/>
      <dgm:t>
        <a:bodyPr/>
        <a:lstStyle/>
        <a:p>
          <a:endParaRPr lang="en-US"/>
        </a:p>
      </dgm:t>
    </dgm:pt>
    <dgm:pt modelId="{D8421A98-816A-864C-9EC5-767BAAA4B66E}" type="pres">
      <dgm:prSet presAssocID="{3D3E1B70-5321-784C-8A19-40702D8FD39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620E85E-4561-5040-99A6-765E0FBBDAC3}" type="pres">
      <dgm:prSet presAssocID="{A2C2ABDA-C28F-DA4F-BB75-9399B7ABFB97}" presName="hierRoot1" presStyleCnt="0">
        <dgm:presLayoutVars>
          <dgm:hierBranch val="init"/>
        </dgm:presLayoutVars>
      </dgm:prSet>
      <dgm:spPr/>
    </dgm:pt>
    <dgm:pt modelId="{6DA806CC-0EE9-C04A-B013-C6C332C04D71}" type="pres">
      <dgm:prSet presAssocID="{A2C2ABDA-C28F-DA4F-BB75-9399B7ABFB97}" presName="rootComposite1" presStyleCnt="0"/>
      <dgm:spPr/>
    </dgm:pt>
    <dgm:pt modelId="{51B0F9BF-DF28-9247-A7FD-3DCD51D9C5DC}" type="pres">
      <dgm:prSet presAssocID="{A2C2ABDA-C28F-DA4F-BB75-9399B7ABFB97}" presName="rootText1" presStyleLbl="node0" presStyleIdx="0" presStyleCnt="1">
        <dgm:presLayoutVars>
          <dgm:chPref val="3"/>
        </dgm:presLayoutVars>
      </dgm:prSet>
      <dgm:spPr/>
    </dgm:pt>
    <dgm:pt modelId="{DCF3C904-E0FC-D546-9BC5-38C9354C7F58}" type="pres">
      <dgm:prSet presAssocID="{A2C2ABDA-C28F-DA4F-BB75-9399B7ABFB97}" presName="rootConnector1" presStyleLbl="node1" presStyleIdx="0" presStyleCnt="0"/>
      <dgm:spPr/>
    </dgm:pt>
    <dgm:pt modelId="{90B2EBE1-6C89-3249-9FA2-54BF70A1A6BD}" type="pres">
      <dgm:prSet presAssocID="{A2C2ABDA-C28F-DA4F-BB75-9399B7ABFB97}" presName="hierChild2" presStyleCnt="0"/>
      <dgm:spPr/>
    </dgm:pt>
    <dgm:pt modelId="{FC9BAAA3-4A46-1A46-8978-84CA493810CE}" type="pres">
      <dgm:prSet presAssocID="{A2C2ABDA-C28F-DA4F-BB75-9399B7ABFB97}" presName="hierChild3" presStyleCnt="0"/>
      <dgm:spPr/>
    </dgm:pt>
    <dgm:pt modelId="{C759DE86-E037-AD4C-9947-C8A01BA85F3D}" type="pres">
      <dgm:prSet presAssocID="{582C0414-5C5C-984E-A096-E3BC38DCF71B}" presName="Name111" presStyleLbl="parChTrans1D2" presStyleIdx="0" presStyleCnt="2"/>
      <dgm:spPr/>
    </dgm:pt>
    <dgm:pt modelId="{3AD13459-2162-0146-82BC-0A7D3D170E7C}" type="pres">
      <dgm:prSet presAssocID="{C9BA9928-434E-0B42-8F12-589D55D4174F}" presName="hierRoot3" presStyleCnt="0">
        <dgm:presLayoutVars>
          <dgm:hierBranch val="init"/>
        </dgm:presLayoutVars>
      </dgm:prSet>
      <dgm:spPr/>
    </dgm:pt>
    <dgm:pt modelId="{27C34156-2A2A-4145-9923-44384EA0ABB9}" type="pres">
      <dgm:prSet presAssocID="{C9BA9928-434E-0B42-8F12-589D55D4174F}" presName="rootComposite3" presStyleCnt="0"/>
      <dgm:spPr/>
    </dgm:pt>
    <dgm:pt modelId="{0051E830-E055-9F43-85A2-9EB6D4EEAF76}" type="pres">
      <dgm:prSet presAssocID="{C9BA9928-434E-0B42-8F12-589D55D4174F}" presName="rootText3" presStyleLbl="asst1" presStyleIdx="0" presStyleCnt="4" custLinFactNeighborX="-52622" custLinFactNeighborY="-4933">
        <dgm:presLayoutVars>
          <dgm:chPref val="3"/>
        </dgm:presLayoutVars>
      </dgm:prSet>
      <dgm:spPr/>
    </dgm:pt>
    <dgm:pt modelId="{518F7666-B8C9-CB4E-BC72-EA5887B94564}" type="pres">
      <dgm:prSet presAssocID="{C9BA9928-434E-0B42-8F12-589D55D4174F}" presName="rootConnector3" presStyleLbl="asst1" presStyleIdx="0" presStyleCnt="4"/>
      <dgm:spPr/>
    </dgm:pt>
    <dgm:pt modelId="{332C8687-34F0-9B49-87D2-0D840107A677}" type="pres">
      <dgm:prSet presAssocID="{C9BA9928-434E-0B42-8F12-589D55D4174F}" presName="hierChild6" presStyleCnt="0"/>
      <dgm:spPr/>
    </dgm:pt>
    <dgm:pt modelId="{618DB735-773B-7843-8968-4C850EA34091}" type="pres">
      <dgm:prSet presAssocID="{C9BA9928-434E-0B42-8F12-589D55D4174F}" presName="hierChild7" presStyleCnt="0"/>
      <dgm:spPr/>
    </dgm:pt>
    <dgm:pt modelId="{9673FF9A-E547-F645-815C-725D94D70F73}" type="pres">
      <dgm:prSet presAssocID="{8AA62883-0BAC-304B-8372-870B5D45D9DC}" presName="Name111" presStyleLbl="parChTrans1D3" presStyleIdx="0" presStyleCnt="2"/>
      <dgm:spPr/>
    </dgm:pt>
    <dgm:pt modelId="{5B73FF97-0300-464C-B1F0-32B883E33B2C}" type="pres">
      <dgm:prSet presAssocID="{C2253D2C-BC69-A84B-BFDC-451FA1CBC689}" presName="hierRoot3" presStyleCnt="0">
        <dgm:presLayoutVars>
          <dgm:hierBranch val="init"/>
        </dgm:presLayoutVars>
      </dgm:prSet>
      <dgm:spPr/>
    </dgm:pt>
    <dgm:pt modelId="{BAC64EB7-F91E-0049-A068-6F56E6D03EF8}" type="pres">
      <dgm:prSet presAssocID="{C2253D2C-BC69-A84B-BFDC-451FA1CBC689}" presName="rootComposite3" presStyleCnt="0"/>
      <dgm:spPr/>
    </dgm:pt>
    <dgm:pt modelId="{00219DF7-9BAE-B041-A68A-72407EFC9D03}" type="pres">
      <dgm:prSet presAssocID="{C2253D2C-BC69-A84B-BFDC-451FA1CBC689}" presName="rootText3" presStyleLbl="asst1" presStyleIdx="1" presStyleCnt="4">
        <dgm:presLayoutVars>
          <dgm:chPref val="3"/>
        </dgm:presLayoutVars>
      </dgm:prSet>
      <dgm:spPr/>
    </dgm:pt>
    <dgm:pt modelId="{EBDDD411-50F5-D44B-8E54-32FACFD04980}" type="pres">
      <dgm:prSet presAssocID="{C2253D2C-BC69-A84B-BFDC-451FA1CBC689}" presName="rootConnector3" presStyleLbl="asst1" presStyleIdx="1" presStyleCnt="4"/>
      <dgm:spPr/>
    </dgm:pt>
    <dgm:pt modelId="{99E927BA-58DC-3D43-9B62-3739B7384A28}" type="pres">
      <dgm:prSet presAssocID="{C2253D2C-BC69-A84B-BFDC-451FA1CBC689}" presName="hierChild6" presStyleCnt="0"/>
      <dgm:spPr/>
    </dgm:pt>
    <dgm:pt modelId="{A40688D0-63FF-6249-8408-C548A5A06746}" type="pres">
      <dgm:prSet presAssocID="{C2253D2C-BC69-A84B-BFDC-451FA1CBC689}" presName="hierChild7" presStyleCnt="0"/>
      <dgm:spPr/>
    </dgm:pt>
    <dgm:pt modelId="{D8DDAD4B-E5AE-954D-A56E-0DE25105DDB1}" type="pres">
      <dgm:prSet presAssocID="{5E745885-41AC-9F45-AE28-77A503DC69B1}" presName="Name111" presStyleLbl="parChTrans1D2" presStyleIdx="1" presStyleCnt="2"/>
      <dgm:spPr/>
    </dgm:pt>
    <dgm:pt modelId="{230E638C-F70B-A641-9592-560198F36AC3}" type="pres">
      <dgm:prSet presAssocID="{37653FED-2415-244D-9A3B-287A10657C14}" presName="hierRoot3" presStyleCnt="0">
        <dgm:presLayoutVars>
          <dgm:hierBranch val="init"/>
        </dgm:presLayoutVars>
      </dgm:prSet>
      <dgm:spPr/>
    </dgm:pt>
    <dgm:pt modelId="{047C24CA-7C7A-134D-9595-DC2999231568}" type="pres">
      <dgm:prSet presAssocID="{37653FED-2415-244D-9A3B-287A10657C14}" presName="rootComposite3" presStyleCnt="0"/>
      <dgm:spPr/>
    </dgm:pt>
    <dgm:pt modelId="{CEEE049F-8CD1-7946-BBB8-9B998682500D}" type="pres">
      <dgm:prSet presAssocID="{37653FED-2415-244D-9A3B-287A10657C14}" presName="rootText3" presStyleLbl="asst1" presStyleIdx="2" presStyleCnt="4" custLinFactNeighborX="-9044" custLinFactNeighborY="-3290">
        <dgm:presLayoutVars>
          <dgm:chPref val="3"/>
        </dgm:presLayoutVars>
      </dgm:prSet>
      <dgm:spPr/>
    </dgm:pt>
    <dgm:pt modelId="{521B6D61-929F-7E42-B38E-31925EEDCFD1}" type="pres">
      <dgm:prSet presAssocID="{37653FED-2415-244D-9A3B-287A10657C14}" presName="rootConnector3" presStyleLbl="asst1" presStyleIdx="2" presStyleCnt="4"/>
      <dgm:spPr/>
    </dgm:pt>
    <dgm:pt modelId="{E9269896-D2BF-584F-A01E-6FEBECA386CF}" type="pres">
      <dgm:prSet presAssocID="{37653FED-2415-244D-9A3B-287A10657C14}" presName="hierChild6" presStyleCnt="0"/>
      <dgm:spPr/>
    </dgm:pt>
    <dgm:pt modelId="{D69A0175-6912-B746-9530-167900E919D2}" type="pres">
      <dgm:prSet presAssocID="{37653FED-2415-244D-9A3B-287A10657C14}" presName="hierChild7" presStyleCnt="0"/>
      <dgm:spPr/>
    </dgm:pt>
    <dgm:pt modelId="{21238E43-44E0-DE45-91EA-96ABEF7038F8}" type="pres">
      <dgm:prSet presAssocID="{C9D96478-6018-B942-B5F8-05A659C67626}" presName="Name111" presStyleLbl="parChTrans1D3" presStyleIdx="1" presStyleCnt="2"/>
      <dgm:spPr/>
    </dgm:pt>
    <dgm:pt modelId="{9CBDA529-E46F-BF4A-A8B3-0CEB12C7484C}" type="pres">
      <dgm:prSet presAssocID="{EBF9FD93-4661-0F40-A259-92F8050C41DC}" presName="hierRoot3" presStyleCnt="0">
        <dgm:presLayoutVars>
          <dgm:hierBranch val="init"/>
        </dgm:presLayoutVars>
      </dgm:prSet>
      <dgm:spPr/>
    </dgm:pt>
    <dgm:pt modelId="{E2CE4472-9017-044F-B035-77A56377E7D0}" type="pres">
      <dgm:prSet presAssocID="{EBF9FD93-4661-0F40-A259-92F8050C41DC}" presName="rootComposite3" presStyleCnt="0"/>
      <dgm:spPr/>
    </dgm:pt>
    <dgm:pt modelId="{1CE5531F-C701-5D45-9F34-03746509159D}" type="pres">
      <dgm:prSet presAssocID="{EBF9FD93-4661-0F40-A259-92F8050C41DC}" presName="rootText3" presStyleLbl="asst1" presStyleIdx="3" presStyleCnt="4" custLinFactNeighborX="5756" custLinFactNeighborY="36179">
        <dgm:presLayoutVars>
          <dgm:chPref val="3"/>
        </dgm:presLayoutVars>
      </dgm:prSet>
      <dgm:spPr/>
    </dgm:pt>
    <dgm:pt modelId="{628C28FC-F45C-2B40-AAD2-6652155F52C6}" type="pres">
      <dgm:prSet presAssocID="{EBF9FD93-4661-0F40-A259-92F8050C41DC}" presName="rootConnector3" presStyleLbl="asst1" presStyleIdx="3" presStyleCnt="4"/>
      <dgm:spPr/>
    </dgm:pt>
    <dgm:pt modelId="{570D35E5-28F0-F144-843E-2B31690CAFF6}" type="pres">
      <dgm:prSet presAssocID="{EBF9FD93-4661-0F40-A259-92F8050C41DC}" presName="hierChild6" presStyleCnt="0"/>
      <dgm:spPr/>
    </dgm:pt>
    <dgm:pt modelId="{1751C662-F0B3-8E44-B9EB-7392FE7F194C}" type="pres">
      <dgm:prSet presAssocID="{EBF9FD93-4661-0F40-A259-92F8050C41DC}" presName="hierChild7" presStyleCnt="0"/>
      <dgm:spPr/>
    </dgm:pt>
  </dgm:ptLst>
  <dgm:cxnLst>
    <dgm:cxn modelId="{F57B2F00-8980-FD46-8B8A-10F2D98FD138}" type="presOf" srcId="{5E745885-41AC-9F45-AE28-77A503DC69B1}" destId="{D8DDAD4B-E5AE-954D-A56E-0DE25105DDB1}" srcOrd="0" destOrd="0" presId="urn:microsoft.com/office/officeart/2005/8/layout/orgChart1"/>
    <dgm:cxn modelId="{DEE9FE00-CBE6-E44D-8779-F24E16086358}" type="presOf" srcId="{C9BA9928-434E-0B42-8F12-589D55D4174F}" destId="{0051E830-E055-9F43-85A2-9EB6D4EEAF76}" srcOrd="0" destOrd="0" presId="urn:microsoft.com/office/officeart/2005/8/layout/orgChart1"/>
    <dgm:cxn modelId="{E76AD206-F38D-514B-84FD-990C8B6F6B60}" srcId="{C9BA9928-434E-0B42-8F12-589D55D4174F}" destId="{C2253D2C-BC69-A84B-BFDC-451FA1CBC689}" srcOrd="0" destOrd="0" parTransId="{8AA62883-0BAC-304B-8372-870B5D45D9DC}" sibTransId="{BC50C070-B977-7847-81C6-804F4082D324}"/>
    <dgm:cxn modelId="{A09B5809-3A9D-3D42-B06B-D953AA182C88}" srcId="{A2C2ABDA-C28F-DA4F-BB75-9399B7ABFB97}" destId="{C9BA9928-434E-0B42-8F12-589D55D4174F}" srcOrd="0" destOrd="0" parTransId="{582C0414-5C5C-984E-A096-E3BC38DCF71B}" sibTransId="{0EE07025-6504-0C4A-A9D9-B21751694E69}"/>
    <dgm:cxn modelId="{1F260123-512B-EB4D-986B-D8EEDF1BC6D1}" type="presOf" srcId="{37653FED-2415-244D-9A3B-287A10657C14}" destId="{CEEE049F-8CD1-7946-BBB8-9B998682500D}" srcOrd="0" destOrd="0" presId="urn:microsoft.com/office/officeart/2005/8/layout/orgChart1"/>
    <dgm:cxn modelId="{3FA0952A-0848-5A4A-8E12-86951CBF8127}" type="presOf" srcId="{EBF9FD93-4661-0F40-A259-92F8050C41DC}" destId="{628C28FC-F45C-2B40-AAD2-6652155F52C6}" srcOrd="1" destOrd="0" presId="urn:microsoft.com/office/officeart/2005/8/layout/orgChart1"/>
    <dgm:cxn modelId="{74D72935-9D58-3B4B-BE85-C0157521343E}" type="presOf" srcId="{3D3E1B70-5321-784C-8A19-40702D8FD39E}" destId="{D8421A98-816A-864C-9EC5-767BAAA4B66E}" srcOrd="0" destOrd="0" presId="urn:microsoft.com/office/officeart/2005/8/layout/orgChart1"/>
    <dgm:cxn modelId="{7239403A-4682-A740-8C74-593770EBCECA}" type="presOf" srcId="{C2253D2C-BC69-A84B-BFDC-451FA1CBC689}" destId="{EBDDD411-50F5-D44B-8E54-32FACFD04980}" srcOrd="1" destOrd="0" presId="urn:microsoft.com/office/officeart/2005/8/layout/orgChart1"/>
    <dgm:cxn modelId="{296F5446-797E-754E-9FF2-6EBF3241258D}" srcId="{37653FED-2415-244D-9A3B-287A10657C14}" destId="{EBF9FD93-4661-0F40-A259-92F8050C41DC}" srcOrd="0" destOrd="0" parTransId="{C9D96478-6018-B942-B5F8-05A659C67626}" sibTransId="{51730AB1-0484-9643-BEE5-9990EA983412}"/>
    <dgm:cxn modelId="{0918C054-D8A1-D04D-AE61-4DA9FE4F68D1}" type="presOf" srcId="{8AA62883-0BAC-304B-8372-870B5D45D9DC}" destId="{9673FF9A-E547-F645-815C-725D94D70F73}" srcOrd="0" destOrd="0" presId="urn:microsoft.com/office/officeart/2005/8/layout/orgChart1"/>
    <dgm:cxn modelId="{79E1AE62-78F0-3641-B1BD-299971520382}" type="presOf" srcId="{C2253D2C-BC69-A84B-BFDC-451FA1CBC689}" destId="{00219DF7-9BAE-B041-A68A-72407EFC9D03}" srcOrd="0" destOrd="0" presId="urn:microsoft.com/office/officeart/2005/8/layout/orgChart1"/>
    <dgm:cxn modelId="{E8737066-B38E-BE41-AE40-CCCA2D27421B}" type="presOf" srcId="{A2C2ABDA-C28F-DA4F-BB75-9399B7ABFB97}" destId="{DCF3C904-E0FC-D546-9BC5-38C9354C7F58}" srcOrd="1" destOrd="0" presId="urn:microsoft.com/office/officeart/2005/8/layout/orgChart1"/>
    <dgm:cxn modelId="{09878D87-8ED8-174C-AC18-E7CE6448E054}" type="presOf" srcId="{EBF9FD93-4661-0F40-A259-92F8050C41DC}" destId="{1CE5531F-C701-5D45-9F34-03746509159D}" srcOrd="0" destOrd="0" presId="urn:microsoft.com/office/officeart/2005/8/layout/orgChart1"/>
    <dgm:cxn modelId="{06055C88-D2D4-7F49-B046-55696C5A51FC}" type="presOf" srcId="{C9BA9928-434E-0B42-8F12-589D55D4174F}" destId="{518F7666-B8C9-CB4E-BC72-EA5887B94564}" srcOrd="1" destOrd="0" presId="urn:microsoft.com/office/officeart/2005/8/layout/orgChart1"/>
    <dgm:cxn modelId="{0F9A8B94-A800-1C49-8C3D-B5DA0EDDFA49}" srcId="{3D3E1B70-5321-784C-8A19-40702D8FD39E}" destId="{A2C2ABDA-C28F-DA4F-BB75-9399B7ABFB97}" srcOrd="0" destOrd="0" parTransId="{AD4F8349-803D-F64E-A5A8-B3C9F04E0CB4}" sibTransId="{B71D058E-098C-D54F-ADE7-C0CB201B3C95}"/>
    <dgm:cxn modelId="{D3294DB1-6DC6-0A44-86D9-A435ECFAE8EB}" type="presOf" srcId="{C9D96478-6018-B942-B5F8-05A659C67626}" destId="{21238E43-44E0-DE45-91EA-96ABEF7038F8}" srcOrd="0" destOrd="0" presId="urn:microsoft.com/office/officeart/2005/8/layout/orgChart1"/>
    <dgm:cxn modelId="{9EB773B3-7EB2-DE4D-ACF9-8DDFB7F07D41}" type="presOf" srcId="{582C0414-5C5C-984E-A096-E3BC38DCF71B}" destId="{C759DE86-E037-AD4C-9947-C8A01BA85F3D}" srcOrd="0" destOrd="0" presId="urn:microsoft.com/office/officeart/2005/8/layout/orgChart1"/>
    <dgm:cxn modelId="{17EBE3B8-3932-B848-B629-D3D6E3564AA1}" srcId="{A2C2ABDA-C28F-DA4F-BB75-9399B7ABFB97}" destId="{37653FED-2415-244D-9A3B-287A10657C14}" srcOrd="1" destOrd="0" parTransId="{5E745885-41AC-9F45-AE28-77A503DC69B1}" sibTransId="{30199004-B4CD-0948-8002-27F55872A4D0}"/>
    <dgm:cxn modelId="{23D260C5-274A-0045-970A-00F95319BE62}" type="presOf" srcId="{A2C2ABDA-C28F-DA4F-BB75-9399B7ABFB97}" destId="{51B0F9BF-DF28-9247-A7FD-3DCD51D9C5DC}" srcOrd="0" destOrd="0" presId="urn:microsoft.com/office/officeart/2005/8/layout/orgChart1"/>
    <dgm:cxn modelId="{A77E41FE-B5AB-164E-AFE8-ACB52A6638BD}" type="presOf" srcId="{37653FED-2415-244D-9A3B-287A10657C14}" destId="{521B6D61-929F-7E42-B38E-31925EEDCFD1}" srcOrd="1" destOrd="0" presId="urn:microsoft.com/office/officeart/2005/8/layout/orgChart1"/>
    <dgm:cxn modelId="{07D181D2-1902-1241-9163-D344C7A9E4FE}" type="presParOf" srcId="{D8421A98-816A-864C-9EC5-767BAAA4B66E}" destId="{8620E85E-4561-5040-99A6-765E0FBBDAC3}" srcOrd="0" destOrd="0" presId="urn:microsoft.com/office/officeart/2005/8/layout/orgChart1"/>
    <dgm:cxn modelId="{60C4B782-90D3-2D4C-877E-B571CB5FC690}" type="presParOf" srcId="{8620E85E-4561-5040-99A6-765E0FBBDAC3}" destId="{6DA806CC-0EE9-C04A-B013-C6C332C04D71}" srcOrd="0" destOrd="0" presId="urn:microsoft.com/office/officeart/2005/8/layout/orgChart1"/>
    <dgm:cxn modelId="{1DD72CF9-6ED9-1A40-B4B3-A0F0A59EA5F9}" type="presParOf" srcId="{6DA806CC-0EE9-C04A-B013-C6C332C04D71}" destId="{51B0F9BF-DF28-9247-A7FD-3DCD51D9C5DC}" srcOrd="0" destOrd="0" presId="urn:microsoft.com/office/officeart/2005/8/layout/orgChart1"/>
    <dgm:cxn modelId="{DACF64D4-0525-A24D-A5B0-5DD6AF7D43E0}" type="presParOf" srcId="{6DA806CC-0EE9-C04A-B013-C6C332C04D71}" destId="{DCF3C904-E0FC-D546-9BC5-38C9354C7F58}" srcOrd="1" destOrd="0" presId="urn:microsoft.com/office/officeart/2005/8/layout/orgChart1"/>
    <dgm:cxn modelId="{67027100-BB17-7E43-BB11-DD15666D7347}" type="presParOf" srcId="{8620E85E-4561-5040-99A6-765E0FBBDAC3}" destId="{90B2EBE1-6C89-3249-9FA2-54BF70A1A6BD}" srcOrd="1" destOrd="0" presId="urn:microsoft.com/office/officeart/2005/8/layout/orgChart1"/>
    <dgm:cxn modelId="{EC17D202-8735-F744-AF3A-D61C86DDDEBF}" type="presParOf" srcId="{8620E85E-4561-5040-99A6-765E0FBBDAC3}" destId="{FC9BAAA3-4A46-1A46-8978-84CA493810CE}" srcOrd="2" destOrd="0" presId="urn:microsoft.com/office/officeart/2005/8/layout/orgChart1"/>
    <dgm:cxn modelId="{BA21C458-69DC-744F-98C9-9DF5E01CE9B1}" type="presParOf" srcId="{FC9BAAA3-4A46-1A46-8978-84CA493810CE}" destId="{C759DE86-E037-AD4C-9947-C8A01BA85F3D}" srcOrd="0" destOrd="0" presId="urn:microsoft.com/office/officeart/2005/8/layout/orgChart1"/>
    <dgm:cxn modelId="{B3336C4F-0FA5-2F44-9F21-38054CD37770}" type="presParOf" srcId="{FC9BAAA3-4A46-1A46-8978-84CA493810CE}" destId="{3AD13459-2162-0146-82BC-0A7D3D170E7C}" srcOrd="1" destOrd="0" presId="urn:microsoft.com/office/officeart/2005/8/layout/orgChart1"/>
    <dgm:cxn modelId="{8C9C88F2-95CA-1E44-8E94-5B0DE9646AA2}" type="presParOf" srcId="{3AD13459-2162-0146-82BC-0A7D3D170E7C}" destId="{27C34156-2A2A-4145-9923-44384EA0ABB9}" srcOrd="0" destOrd="0" presId="urn:microsoft.com/office/officeart/2005/8/layout/orgChart1"/>
    <dgm:cxn modelId="{0C0BA518-9F36-B842-96DB-57CC594F3710}" type="presParOf" srcId="{27C34156-2A2A-4145-9923-44384EA0ABB9}" destId="{0051E830-E055-9F43-85A2-9EB6D4EEAF76}" srcOrd="0" destOrd="0" presId="urn:microsoft.com/office/officeart/2005/8/layout/orgChart1"/>
    <dgm:cxn modelId="{3125024D-F52B-DD47-9C35-60416BCD233E}" type="presParOf" srcId="{27C34156-2A2A-4145-9923-44384EA0ABB9}" destId="{518F7666-B8C9-CB4E-BC72-EA5887B94564}" srcOrd="1" destOrd="0" presId="urn:microsoft.com/office/officeart/2005/8/layout/orgChart1"/>
    <dgm:cxn modelId="{4263919A-DA64-7B40-BF19-35CA9438DDA0}" type="presParOf" srcId="{3AD13459-2162-0146-82BC-0A7D3D170E7C}" destId="{332C8687-34F0-9B49-87D2-0D840107A677}" srcOrd="1" destOrd="0" presId="urn:microsoft.com/office/officeart/2005/8/layout/orgChart1"/>
    <dgm:cxn modelId="{94ED9753-AF6C-244D-A483-F1FC1D973F31}" type="presParOf" srcId="{3AD13459-2162-0146-82BC-0A7D3D170E7C}" destId="{618DB735-773B-7843-8968-4C850EA34091}" srcOrd="2" destOrd="0" presId="urn:microsoft.com/office/officeart/2005/8/layout/orgChart1"/>
    <dgm:cxn modelId="{DEC8F97B-45F6-2648-8D48-CC065B6EEAAA}" type="presParOf" srcId="{618DB735-773B-7843-8968-4C850EA34091}" destId="{9673FF9A-E547-F645-815C-725D94D70F73}" srcOrd="0" destOrd="0" presId="urn:microsoft.com/office/officeart/2005/8/layout/orgChart1"/>
    <dgm:cxn modelId="{EE684F98-F274-9747-888E-3B13242AB403}" type="presParOf" srcId="{618DB735-773B-7843-8968-4C850EA34091}" destId="{5B73FF97-0300-464C-B1F0-32B883E33B2C}" srcOrd="1" destOrd="0" presId="urn:microsoft.com/office/officeart/2005/8/layout/orgChart1"/>
    <dgm:cxn modelId="{033736B9-12A0-4745-A049-F2916BA9CB24}" type="presParOf" srcId="{5B73FF97-0300-464C-B1F0-32B883E33B2C}" destId="{BAC64EB7-F91E-0049-A068-6F56E6D03EF8}" srcOrd="0" destOrd="0" presId="urn:microsoft.com/office/officeart/2005/8/layout/orgChart1"/>
    <dgm:cxn modelId="{2F1D67F9-D8F8-CC44-9D4F-97C4D9F810AD}" type="presParOf" srcId="{BAC64EB7-F91E-0049-A068-6F56E6D03EF8}" destId="{00219DF7-9BAE-B041-A68A-72407EFC9D03}" srcOrd="0" destOrd="0" presId="urn:microsoft.com/office/officeart/2005/8/layout/orgChart1"/>
    <dgm:cxn modelId="{26F9587D-EAE3-1544-9645-6F52F0BBE33C}" type="presParOf" srcId="{BAC64EB7-F91E-0049-A068-6F56E6D03EF8}" destId="{EBDDD411-50F5-D44B-8E54-32FACFD04980}" srcOrd="1" destOrd="0" presId="urn:microsoft.com/office/officeart/2005/8/layout/orgChart1"/>
    <dgm:cxn modelId="{A699DBD9-F427-B74F-8A7F-BDA04E0D55D9}" type="presParOf" srcId="{5B73FF97-0300-464C-B1F0-32B883E33B2C}" destId="{99E927BA-58DC-3D43-9B62-3739B7384A28}" srcOrd="1" destOrd="0" presId="urn:microsoft.com/office/officeart/2005/8/layout/orgChart1"/>
    <dgm:cxn modelId="{FAF61E58-5E76-6941-8E31-CAB0ADBAF0D2}" type="presParOf" srcId="{5B73FF97-0300-464C-B1F0-32B883E33B2C}" destId="{A40688D0-63FF-6249-8408-C548A5A06746}" srcOrd="2" destOrd="0" presId="urn:microsoft.com/office/officeart/2005/8/layout/orgChart1"/>
    <dgm:cxn modelId="{6A32F49A-98E8-EB4E-81B7-440C03F70358}" type="presParOf" srcId="{FC9BAAA3-4A46-1A46-8978-84CA493810CE}" destId="{D8DDAD4B-E5AE-954D-A56E-0DE25105DDB1}" srcOrd="2" destOrd="0" presId="urn:microsoft.com/office/officeart/2005/8/layout/orgChart1"/>
    <dgm:cxn modelId="{13D860CC-4772-A44F-BC2E-AC341A700A90}" type="presParOf" srcId="{FC9BAAA3-4A46-1A46-8978-84CA493810CE}" destId="{230E638C-F70B-A641-9592-560198F36AC3}" srcOrd="3" destOrd="0" presId="urn:microsoft.com/office/officeart/2005/8/layout/orgChart1"/>
    <dgm:cxn modelId="{AE5468FC-AA8C-DE44-8C21-C4E99F0C63ED}" type="presParOf" srcId="{230E638C-F70B-A641-9592-560198F36AC3}" destId="{047C24CA-7C7A-134D-9595-DC2999231568}" srcOrd="0" destOrd="0" presId="urn:microsoft.com/office/officeart/2005/8/layout/orgChart1"/>
    <dgm:cxn modelId="{C9B98563-5D9C-FD4A-9FF2-CCF0FCA3312E}" type="presParOf" srcId="{047C24CA-7C7A-134D-9595-DC2999231568}" destId="{CEEE049F-8CD1-7946-BBB8-9B998682500D}" srcOrd="0" destOrd="0" presId="urn:microsoft.com/office/officeart/2005/8/layout/orgChart1"/>
    <dgm:cxn modelId="{4C28A775-0AFD-064D-A5C6-67C0A302C732}" type="presParOf" srcId="{047C24CA-7C7A-134D-9595-DC2999231568}" destId="{521B6D61-929F-7E42-B38E-31925EEDCFD1}" srcOrd="1" destOrd="0" presId="urn:microsoft.com/office/officeart/2005/8/layout/orgChart1"/>
    <dgm:cxn modelId="{41405AFA-0CE5-E343-A4E7-2516FA516D13}" type="presParOf" srcId="{230E638C-F70B-A641-9592-560198F36AC3}" destId="{E9269896-D2BF-584F-A01E-6FEBECA386CF}" srcOrd="1" destOrd="0" presId="urn:microsoft.com/office/officeart/2005/8/layout/orgChart1"/>
    <dgm:cxn modelId="{E7CFECEF-9231-5A4C-97E3-FD9451DC64CB}" type="presParOf" srcId="{230E638C-F70B-A641-9592-560198F36AC3}" destId="{D69A0175-6912-B746-9530-167900E919D2}" srcOrd="2" destOrd="0" presId="urn:microsoft.com/office/officeart/2005/8/layout/orgChart1"/>
    <dgm:cxn modelId="{9AC1DF53-E060-7F46-B496-65C11926199A}" type="presParOf" srcId="{D69A0175-6912-B746-9530-167900E919D2}" destId="{21238E43-44E0-DE45-91EA-96ABEF7038F8}" srcOrd="0" destOrd="0" presId="urn:microsoft.com/office/officeart/2005/8/layout/orgChart1"/>
    <dgm:cxn modelId="{A7C45FA8-9DAF-3A47-951C-F436DC623F34}" type="presParOf" srcId="{D69A0175-6912-B746-9530-167900E919D2}" destId="{9CBDA529-E46F-BF4A-A8B3-0CEB12C7484C}" srcOrd="1" destOrd="0" presId="urn:microsoft.com/office/officeart/2005/8/layout/orgChart1"/>
    <dgm:cxn modelId="{EA05623D-1F04-EF45-9F2E-B59C0843DEBF}" type="presParOf" srcId="{9CBDA529-E46F-BF4A-A8B3-0CEB12C7484C}" destId="{E2CE4472-9017-044F-B035-77A56377E7D0}" srcOrd="0" destOrd="0" presId="urn:microsoft.com/office/officeart/2005/8/layout/orgChart1"/>
    <dgm:cxn modelId="{A52591CA-3757-4B47-8C7E-83EB2852EE47}" type="presParOf" srcId="{E2CE4472-9017-044F-B035-77A56377E7D0}" destId="{1CE5531F-C701-5D45-9F34-03746509159D}" srcOrd="0" destOrd="0" presId="urn:microsoft.com/office/officeart/2005/8/layout/orgChart1"/>
    <dgm:cxn modelId="{750B8017-B457-5F4F-8629-F0A6B6BFEA3D}" type="presParOf" srcId="{E2CE4472-9017-044F-B035-77A56377E7D0}" destId="{628C28FC-F45C-2B40-AAD2-6652155F52C6}" srcOrd="1" destOrd="0" presId="urn:microsoft.com/office/officeart/2005/8/layout/orgChart1"/>
    <dgm:cxn modelId="{B10C3406-EF1C-FB46-A071-CE07327E83EA}" type="presParOf" srcId="{9CBDA529-E46F-BF4A-A8B3-0CEB12C7484C}" destId="{570D35E5-28F0-F144-843E-2B31690CAFF6}" srcOrd="1" destOrd="0" presId="urn:microsoft.com/office/officeart/2005/8/layout/orgChart1"/>
    <dgm:cxn modelId="{C7B2FE50-DA47-3243-B4C3-EEF5020AE173}" type="presParOf" srcId="{9CBDA529-E46F-BF4A-A8B3-0CEB12C7484C}" destId="{1751C662-F0B3-8E44-B9EB-7392FE7F194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28F0FA10-E115-3A47-9D30-2B8BB3938F7B}" type="doc">
      <dgm:prSet loTypeId="urn:microsoft.com/office/officeart/2005/8/layout/orgChar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7C7264F-6BBF-914F-BAD3-DFDD155B5780}">
      <dgm:prSet phldrT="[Text]"/>
      <dgm:spPr/>
      <dgm:t>
        <a:bodyPr/>
        <a:lstStyle/>
        <a:p>
          <a:r>
            <a:rPr lang="en-US" dirty="0"/>
            <a:t>Spatial Resolution</a:t>
          </a:r>
        </a:p>
      </dgm:t>
    </dgm:pt>
    <dgm:pt modelId="{D84402E0-6AB8-8448-BD95-90F8117204F9}" type="parTrans" cxnId="{4C8B570A-3472-5A49-9F5B-41C0A131E127}">
      <dgm:prSet/>
      <dgm:spPr/>
      <dgm:t>
        <a:bodyPr/>
        <a:lstStyle/>
        <a:p>
          <a:endParaRPr lang="en-US"/>
        </a:p>
      </dgm:t>
    </dgm:pt>
    <dgm:pt modelId="{C8ADB146-8F8D-874F-BBF4-D08560C5B45B}" type="sibTrans" cxnId="{4C8B570A-3472-5A49-9F5B-41C0A131E127}">
      <dgm:prSet/>
      <dgm:spPr/>
      <dgm:t>
        <a:bodyPr/>
        <a:lstStyle/>
        <a:p>
          <a:endParaRPr lang="en-US"/>
        </a:p>
      </dgm:t>
    </dgm:pt>
    <dgm:pt modelId="{12D48277-80C5-C349-A707-9EF2839B6F3D}" type="asst">
      <dgm:prSet phldrT="[Text]"/>
      <dgm:spPr/>
      <dgm:t>
        <a:bodyPr/>
        <a:lstStyle/>
        <a:p>
          <a:r>
            <a:rPr lang="en-US" dirty="0"/>
            <a:t>CR</a:t>
          </a:r>
        </a:p>
      </dgm:t>
    </dgm:pt>
    <dgm:pt modelId="{F988A4A3-652E-6746-811D-12C2E82E57EE}" type="parTrans" cxnId="{4A3EB94B-41E1-5E4C-910A-E7D1431050BD}">
      <dgm:prSet/>
      <dgm:spPr/>
      <dgm:t>
        <a:bodyPr/>
        <a:lstStyle/>
        <a:p>
          <a:endParaRPr lang="en-US" dirty="0"/>
        </a:p>
      </dgm:t>
    </dgm:pt>
    <dgm:pt modelId="{FF7F5672-03F1-3944-93C7-C0E06C7BB126}" type="sibTrans" cxnId="{4A3EB94B-41E1-5E4C-910A-E7D1431050BD}">
      <dgm:prSet/>
      <dgm:spPr/>
      <dgm:t>
        <a:bodyPr/>
        <a:lstStyle/>
        <a:p>
          <a:endParaRPr lang="en-US"/>
        </a:p>
      </dgm:t>
    </dgm:pt>
    <dgm:pt modelId="{9E873AD6-CB89-BD44-912A-8A823B1F5E66}">
      <dgm:prSet phldrT="[Text]"/>
      <dgm:spPr/>
      <dgm:t>
        <a:bodyPr/>
        <a:lstStyle/>
        <a:p>
          <a:r>
            <a:rPr lang="en-US" dirty="0"/>
            <a:t>DEL</a:t>
          </a:r>
        </a:p>
      </dgm:t>
    </dgm:pt>
    <dgm:pt modelId="{5D39DED9-79C5-FB44-A90D-217E110D4BC3}" type="parTrans" cxnId="{0B852170-4E94-204D-B6CB-9BD11FC4128A}">
      <dgm:prSet/>
      <dgm:spPr/>
      <dgm:t>
        <a:bodyPr/>
        <a:lstStyle/>
        <a:p>
          <a:endParaRPr lang="en-US" dirty="0"/>
        </a:p>
      </dgm:t>
    </dgm:pt>
    <dgm:pt modelId="{50FF3DC9-0EDA-3F4E-92B5-77215BEEB45F}" type="sibTrans" cxnId="{0B852170-4E94-204D-B6CB-9BD11FC4128A}">
      <dgm:prSet/>
      <dgm:spPr/>
      <dgm:t>
        <a:bodyPr/>
        <a:lstStyle/>
        <a:p>
          <a:endParaRPr lang="en-US"/>
        </a:p>
      </dgm:t>
    </dgm:pt>
    <dgm:pt modelId="{42C443FE-6441-CA42-A376-159350F3A4FD}">
      <dgm:prSet phldrT="[Text]"/>
      <dgm:spPr/>
      <dgm:t>
        <a:bodyPr/>
        <a:lstStyle/>
        <a:p>
          <a:r>
            <a:rPr lang="en-US" dirty="0"/>
            <a:t>TFT</a:t>
          </a:r>
        </a:p>
      </dgm:t>
    </dgm:pt>
    <dgm:pt modelId="{4A5BFE99-DEA5-6A41-80AC-E9B87BE2E5C6}" type="parTrans" cxnId="{DF3F3ACF-7E3E-F94D-B276-FAB7E12F2956}">
      <dgm:prSet/>
      <dgm:spPr/>
      <dgm:t>
        <a:bodyPr/>
        <a:lstStyle/>
        <a:p>
          <a:endParaRPr lang="en-US" dirty="0"/>
        </a:p>
      </dgm:t>
    </dgm:pt>
    <dgm:pt modelId="{52375FF9-E84A-0D40-95A6-C5A0F9ECE4B7}" type="sibTrans" cxnId="{DF3F3ACF-7E3E-F94D-B276-FAB7E12F2956}">
      <dgm:prSet/>
      <dgm:spPr/>
      <dgm:t>
        <a:bodyPr/>
        <a:lstStyle/>
        <a:p>
          <a:endParaRPr lang="en-US"/>
        </a:p>
      </dgm:t>
    </dgm:pt>
    <dgm:pt modelId="{38640ECB-C2EB-E948-A01C-8363A7C73968}" type="asst">
      <dgm:prSet phldrT="[Text]"/>
      <dgm:spPr/>
      <dgm:t>
        <a:bodyPr/>
        <a:lstStyle/>
        <a:p>
          <a:r>
            <a:rPr lang="en-US" dirty="0"/>
            <a:t>Pixel Size</a:t>
          </a:r>
        </a:p>
      </dgm:t>
    </dgm:pt>
    <dgm:pt modelId="{9F4CC31A-BFBD-0648-8CCA-3D427009D91F}" type="parTrans" cxnId="{6CEB898F-A032-A945-A569-92722E022663}">
      <dgm:prSet/>
      <dgm:spPr/>
      <dgm:t>
        <a:bodyPr/>
        <a:lstStyle/>
        <a:p>
          <a:endParaRPr lang="en-US" dirty="0"/>
        </a:p>
      </dgm:t>
    </dgm:pt>
    <dgm:pt modelId="{C627C481-3771-F74E-96FA-644809F017B3}" type="sibTrans" cxnId="{6CEB898F-A032-A945-A569-92722E022663}">
      <dgm:prSet/>
      <dgm:spPr/>
      <dgm:t>
        <a:bodyPr/>
        <a:lstStyle/>
        <a:p>
          <a:endParaRPr lang="en-US"/>
        </a:p>
      </dgm:t>
    </dgm:pt>
    <dgm:pt modelId="{1F95A7A2-461E-894F-9BB3-2573593D9688}" type="asst">
      <dgm:prSet phldrT="[Text]"/>
      <dgm:spPr/>
      <dgm:t>
        <a:bodyPr/>
        <a:lstStyle/>
        <a:p>
          <a:r>
            <a:rPr lang="en-US" dirty="0"/>
            <a:t>Pixel Pitch</a:t>
          </a:r>
        </a:p>
      </dgm:t>
    </dgm:pt>
    <dgm:pt modelId="{17A6CE31-D6B2-8C47-9F2E-6A4F85CCF178}" type="parTrans" cxnId="{CFB71715-917B-A24C-AF02-3DBB2B04E55E}">
      <dgm:prSet/>
      <dgm:spPr/>
      <dgm:t>
        <a:bodyPr/>
        <a:lstStyle/>
        <a:p>
          <a:endParaRPr lang="en-US" dirty="0"/>
        </a:p>
      </dgm:t>
    </dgm:pt>
    <dgm:pt modelId="{D054651F-578A-2C47-ADC9-4E1CE6CB7C2C}" type="sibTrans" cxnId="{CFB71715-917B-A24C-AF02-3DBB2B04E55E}">
      <dgm:prSet/>
      <dgm:spPr/>
      <dgm:t>
        <a:bodyPr/>
        <a:lstStyle/>
        <a:p>
          <a:endParaRPr lang="en-US"/>
        </a:p>
      </dgm:t>
    </dgm:pt>
    <dgm:pt modelId="{777974AC-3913-D242-ADCE-E2C68E63E46C}" type="asst">
      <dgm:prSet phldrT="[Text]"/>
      <dgm:spPr/>
      <dgm:t>
        <a:bodyPr/>
        <a:lstStyle/>
        <a:p>
          <a:r>
            <a:rPr lang="en-US" dirty="0"/>
            <a:t>Sampling Frequency </a:t>
          </a:r>
        </a:p>
      </dgm:t>
    </dgm:pt>
    <dgm:pt modelId="{C3062B76-6B02-8C45-A512-E6FBE6029A12}" type="parTrans" cxnId="{79519ACA-122D-0542-BCF1-025A9B8025ED}">
      <dgm:prSet/>
      <dgm:spPr/>
      <dgm:t>
        <a:bodyPr/>
        <a:lstStyle/>
        <a:p>
          <a:endParaRPr lang="en-US" dirty="0"/>
        </a:p>
      </dgm:t>
    </dgm:pt>
    <dgm:pt modelId="{AE7C1689-6FCC-5049-8C5B-3D50128CF823}" type="sibTrans" cxnId="{79519ACA-122D-0542-BCF1-025A9B8025ED}">
      <dgm:prSet/>
      <dgm:spPr/>
      <dgm:t>
        <a:bodyPr/>
        <a:lstStyle/>
        <a:p>
          <a:endParaRPr lang="en-US"/>
        </a:p>
      </dgm:t>
    </dgm:pt>
    <dgm:pt modelId="{2E34F984-9399-2A44-BA45-192D412C7B64}" type="asst">
      <dgm:prSet phldrT="[Text]"/>
      <dgm:spPr/>
      <dgm:t>
        <a:bodyPr/>
        <a:lstStyle/>
        <a:p>
          <a:r>
            <a:rPr lang="en-US" dirty="0"/>
            <a:t>DR (DDR)</a:t>
          </a:r>
        </a:p>
      </dgm:t>
    </dgm:pt>
    <dgm:pt modelId="{3945A444-0FB2-004B-BC68-3F2E17861CF6}" type="parTrans" cxnId="{0857B35F-743C-1043-93C8-ADFDCE06F696}">
      <dgm:prSet/>
      <dgm:spPr/>
      <dgm:t>
        <a:bodyPr/>
        <a:lstStyle/>
        <a:p>
          <a:endParaRPr lang="en-US" dirty="0"/>
        </a:p>
      </dgm:t>
    </dgm:pt>
    <dgm:pt modelId="{E3D13E12-80F8-1F46-B47C-9B5CAEEA5F58}" type="sibTrans" cxnId="{0857B35F-743C-1043-93C8-ADFDCE06F696}">
      <dgm:prSet/>
      <dgm:spPr/>
      <dgm:t>
        <a:bodyPr/>
        <a:lstStyle/>
        <a:p>
          <a:endParaRPr lang="en-US"/>
        </a:p>
      </dgm:t>
    </dgm:pt>
    <dgm:pt modelId="{CD58CF12-E159-4B49-B4B0-C715F2496D32}" type="asst">
      <dgm:prSet phldrT="[Text]"/>
      <dgm:spPr/>
      <dgm:t>
        <a:bodyPr/>
        <a:lstStyle/>
        <a:p>
          <a:r>
            <a:rPr lang="en-US" dirty="0"/>
            <a:t>Matrix</a:t>
          </a:r>
        </a:p>
      </dgm:t>
    </dgm:pt>
    <dgm:pt modelId="{D4D62711-8AC4-834E-8BDF-5389C7A7A16F}" type="parTrans" cxnId="{F0E8FB46-C474-4947-BC84-8AF6067B8AB4}">
      <dgm:prSet/>
      <dgm:spPr/>
      <dgm:t>
        <a:bodyPr/>
        <a:lstStyle/>
        <a:p>
          <a:endParaRPr lang="en-US" dirty="0"/>
        </a:p>
      </dgm:t>
    </dgm:pt>
    <dgm:pt modelId="{8EF5B5B4-8E0A-484C-BC73-6C3BA6B094CF}" type="sibTrans" cxnId="{F0E8FB46-C474-4947-BC84-8AF6067B8AB4}">
      <dgm:prSet/>
      <dgm:spPr/>
      <dgm:t>
        <a:bodyPr/>
        <a:lstStyle/>
        <a:p>
          <a:endParaRPr lang="en-US"/>
        </a:p>
      </dgm:t>
    </dgm:pt>
    <dgm:pt modelId="{CAAFF25F-AAB4-AB4D-93B3-D21FFBBAA878}" type="pres">
      <dgm:prSet presAssocID="{28F0FA10-E115-3A47-9D30-2B8BB3938F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836B434-266F-2C49-8EDA-63DC56F5A229}" type="pres">
      <dgm:prSet presAssocID="{47C7264F-6BBF-914F-BAD3-DFDD155B5780}" presName="hierRoot1" presStyleCnt="0">
        <dgm:presLayoutVars>
          <dgm:hierBranch val="init"/>
        </dgm:presLayoutVars>
      </dgm:prSet>
      <dgm:spPr/>
    </dgm:pt>
    <dgm:pt modelId="{58C92DBC-91E2-C74A-9E31-643062E28182}" type="pres">
      <dgm:prSet presAssocID="{47C7264F-6BBF-914F-BAD3-DFDD155B5780}" presName="rootComposite1" presStyleCnt="0"/>
      <dgm:spPr/>
    </dgm:pt>
    <dgm:pt modelId="{A042E210-F979-D94A-84DE-F134DDDA03AA}" type="pres">
      <dgm:prSet presAssocID="{47C7264F-6BBF-914F-BAD3-DFDD155B5780}" presName="rootText1" presStyleLbl="node0" presStyleIdx="0" presStyleCnt="1">
        <dgm:presLayoutVars>
          <dgm:chPref val="3"/>
        </dgm:presLayoutVars>
      </dgm:prSet>
      <dgm:spPr/>
    </dgm:pt>
    <dgm:pt modelId="{C42DCF46-0039-A74B-85F6-625886FC15DB}" type="pres">
      <dgm:prSet presAssocID="{47C7264F-6BBF-914F-BAD3-DFDD155B5780}" presName="rootConnector1" presStyleLbl="node1" presStyleIdx="0" presStyleCnt="0"/>
      <dgm:spPr/>
    </dgm:pt>
    <dgm:pt modelId="{AAA31858-CCAF-4F43-9395-F43FF19C032D}" type="pres">
      <dgm:prSet presAssocID="{47C7264F-6BBF-914F-BAD3-DFDD155B5780}" presName="hierChild2" presStyleCnt="0"/>
      <dgm:spPr/>
    </dgm:pt>
    <dgm:pt modelId="{68DFAE23-8E44-DC42-A881-59988F2823B3}" type="pres">
      <dgm:prSet presAssocID="{47C7264F-6BBF-914F-BAD3-DFDD155B5780}" presName="hierChild3" presStyleCnt="0"/>
      <dgm:spPr/>
    </dgm:pt>
    <dgm:pt modelId="{0F0B716D-3F58-7146-847E-0A2DB0480A10}" type="pres">
      <dgm:prSet presAssocID="{F988A4A3-652E-6746-811D-12C2E82E57EE}" presName="Name111" presStyleLbl="parChTrans1D2" presStyleIdx="0" presStyleCnt="2"/>
      <dgm:spPr/>
    </dgm:pt>
    <dgm:pt modelId="{302BE759-C7F0-8E41-9332-CE346F496505}" type="pres">
      <dgm:prSet presAssocID="{12D48277-80C5-C349-A707-9EF2839B6F3D}" presName="hierRoot3" presStyleCnt="0">
        <dgm:presLayoutVars>
          <dgm:hierBranch val="init"/>
        </dgm:presLayoutVars>
      </dgm:prSet>
      <dgm:spPr/>
    </dgm:pt>
    <dgm:pt modelId="{7A502A0C-F6C2-4544-85F1-D413A2F3E861}" type="pres">
      <dgm:prSet presAssocID="{12D48277-80C5-C349-A707-9EF2839B6F3D}" presName="rootComposite3" presStyleCnt="0"/>
      <dgm:spPr/>
    </dgm:pt>
    <dgm:pt modelId="{79E237D7-F85D-3E40-8FB3-0ED7F121A8BC}" type="pres">
      <dgm:prSet presAssocID="{12D48277-80C5-C349-A707-9EF2839B6F3D}" presName="rootText3" presStyleLbl="asst1" presStyleIdx="0" presStyleCnt="6">
        <dgm:presLayoutVars>
          <dgm:chPref val="3"/>
        </dgm:presLayoutVars>
      </dgm:prSet>
      <dgm:spPr/>
    </dgm:pt>
    <dgm:pt modelId="{88F15E46-9C84-9A47-93A0-F02D4C56BBDD}" type="pres">
      <dgm:prSet presAssocID="{12D48277-80C5-C349-A707-9EF2839B6F3D}" presName="rootConnector3" presStyleLbl="asst1" presStyleIdx="0" presStyleCnt="6"/>
      <dgm:spPr/>
    </dgm:pt>
    <dgm:pt modelId="{141F56E5-9CFD-9841-BD9F-2391F13EA18A}" type="pres">
      <dgm:prSet presAssocID="{12D48277-80C5-C349-A707-9EF2839B6F3D}" presName="hierChild6" presStyleCnt="0"/>
      <dgm:spPr/>
    </dgm:pt>
    <dgm:pt modelId="{F20ED575-A134-C54B-A79D-695A3389D04F}" type="pres">
      <dgm:prSet presAssocID="{12D48277-80C5-C349-A707-9EF2839B6F3D}" presName="hierChild7" presStyleCnt="0"/>
      <dgm:spPr/>
    </dgm:pt>
    <dgm:pt modelId="{858ED5FF-BB14-634F-AA76-8F674D0D4223}" type="pres">
      <dgm:prSet presAssocID="{9F4CC31A-BFBD-0648-8CCA-3D427009D91F}" presName="Name111" presStyleLbl="parChTrans1D3" presStyleIdx="0" presStyleCnt="6"/>
      <dgm:spPr/>
    </dgm:pt>
    <dgm:pt modelId="{94EEB6DE-175C-F446-A57B-13934D7BE36C}" type="pres">
      <dgm:prSet presAssocID="{38640ECB-C2EB-E948-A01C-8363A7C73968}" presName="hierRoot3" presStyleCnt="0">
        <dgm:presLayoutVars>
          <dgm:hierBranch val="init"/>
        </dgm:presLayoutVars>
      </dgm:prSet>
      <dgm:spPr/>
    </dgm:pt>
    <dgm:pt modelId="{7E243D09-E5F8-604F-8F99-46C5B52B9C02}" type="pres">
      <dgm:prSet presAssocID="{38640ECB-C2EB-E948-A01C-8363A7C73968}" presName="rootComposite3" presStyleCnt="0"/>
      <dgm:spPr/>
    </dgm:pt>
    <dgm:pt modelId="{534A8C47-40B3-4A42-BD7F-6192BF9720B8}" type="pres">
      <dgm:prSet presAssocID="{38640ECB-C2EB-E948-A01C-8363A7C73968}" presName="rootText3" presStyleLbl="asst1" presStyleIdx="1" presStyleCnt="6">
        <dgm:presLayoutVars>
          <dgm:chPref val="3"/>
        </dgm:presLayoutVars>
      </dgm:prSet>
      <dgm:spPr/>
    </dgm:pt>
    <dgm:pt modelId="{74E8111D-5295-EA44-AA70-1F194D11DCFA}" type="pres">
      <dgm:prSet presAssocID="{38640ECB-C2EB-E948-A01C-8363A7C73968}" presName="rootConnector3" presStyleLbl="asst1" presStyleIdx="1" presStyleCnt="6"/>
      <dgm:spPr/>
    </dgm:pt>
    <dgm:pt modelId="{26BACC3B-6652-E349-A277-EADFB8744F16}" type="pres">
      <dgm:prSet presAssocID="{38640ECB-C2EB-E948-A01C-8363A7C73968}" presName="hierChild6" presStyleCnt="0"/>
      <dgm:spPr/>
    </dgm:pt>
    <dgm:pt modelId="{F04A40D8-7C50-524C-B03C-6984BC665BF5}" type="pres">
      <dgm:prSet presAssocID="{38640ECB-C2EB-E948-A01C-8363A7C73968}" presName="hierChild7" presStyleCnt="0"/>
      <dgm:spPr/>
    </dgm:pt>
    <dgm:pt modelId="{9EA989B9-B35C-E74F-8489-0E51FC06AC16}" type="pres">
      <dgm:prSet presAssocID="{17A6CE31-D6B2-8C47-9F2E-6A4F85CCF178}" presName="Name111" presStyleLbl="parChTrans1D3" presStyleIdx="1" presStyleCnt="6"/>
      <dgm:spPr/>
    </dgm:pt>
    <dgm:pt modelId="{93D596A7-EA12-7547-B0B7-04F648C70C16}" type="pres">
      <dgm:prSet presAssocID="{1F95A7A2-461E-894F-9BB3-2573593D9688}" presName="hierRoot3" presStyleCnt="0">
        <dgm:presLayoutVars>
          <dgm:hierBranch val="init"/>
        </dgm:presLayoutVars>
      </dgm:prSet>
      <dgm:spPr/>
    </dgm:pt>
    <dgm:pt modelId="{F68EEE90-7FBA-6E40-AAB9-9CF2AF58D1E6}" type="pres">
      <dgm:prSet presAssocID="{1F95A7A2-461E-894F-9BB3-2573593D9688}" presName="rootComposite3" presStyleCnt="0"/>
      <dgm:spPr/>
    </dgm:pt>
    <dgm:pt modelId="{74D6DE8E-E1DD-E44F-8C10-88745050203A}" type="pres">
      <dgm:prSet presAssocID="{1F95A7A2-461E-894F-9BB3-2573593D9688}" presName="rootText3" presStyleLbl="asst1" presStyleIdx="2" presStyleCnt="6">
        <dgm:presLayoutVars>
          <dgm:chPref val="3"/>
        </dgm:presLayoutVars>
      </dgm:prSet>
      <dgm:spPr/>
    </dgm:pt>
    <dgm:pt modelId="{B8FCB92A-32E2-D44E-AE77-806318A212FC}" type="pres">
      <dgm:prSet presAssocID="{1F95A7A2-461E-894F-9BB3-2573593D9688}" presName="rootConnector3" presStyleLbl="asst1" presStyleIdx="2" presStyleCnt="6"/>
      <dgm:spPr/>
    </dgm:pt>
    <dgm:pt modelId="{0DAFA176-0FD3-BC48-9ECA-998CE02DC37E}" type="pres">
      <dgm:prSet presAssocID="{1F95A7A2-461E-894F-9BB3-2573593D9688}" presName="hierChild6" presStyleCnt="0"/>
      <dgm:spPr/>
    </dgm:pt>
    <dgm:pt modelId="{38B085F4-512D-1948-B9B6-B3194603F759}" type="pres">
      <dgm:prSet presAssocID="{1F95A7A2-461E-894F-9BB3-2573593D9688}" presName="hierChild7" presStyleCnt="0"/>
      <dgm:spPr/>
    </dgm:pt>
    <dgm:pt modelId="{BE74901A-7B9A-DE41-81E9-BF7EE3B8F0B5}" type="pres">
      <dgm:prSet presAssocID="{C3062B76-6B02-8C45-A512-E6FBE6029A12}" presName="Name111" presStyleLbl="parChTrans1D3" presStyleIdx="2" presStyleCnt="6"/>
      <dgm:spPr/>
    </dgm:pt>
    <dgm:pt modelId="{54D220AF-8906-7B4D-9AB1-754C1030C327}" type="pres">
      <dgm:prSet presAssocID="{777974AC-3913-D242-ADCE-E2C68E63E46C}" presName="hierRoot3" presStyleCnt="0">
        <dgm:presLayoutVars>
          <dgm:hierBranch val="init"/>
        </dgm:presLayoutVars>
      </dgm:prSet>
      <dgm:spPr/>
    </dgm:pt>
    <dgm:pt modelId="{C325AD5C-6A10-FA4F-BBC4-38DB95D19722}" type="pres">
      <dgm:prSet presAssocID="{777974AC-3913-D242-ADCE-E2C68E63E46C}" presName="rootComposite3" presStyleCnt="0"/>
      <dgm:spPr/>
    </dgm:pt>
    <dgm:pt modelId="{5E87A564-A62C-DC4E-8B89-A7771644EB60}" type="pres">
      <dgm:prSet presAssocID="{777974AC-3913-D242-ADCE-E2C68E63E46C}" presName="rootText3" presStyleLbl="asst1" presStyleIdx="3" presStyleCnt="6">
        <dgm:presLayoutVars>
          <dgm:chPref val="3"/>
        </dgm:presLayoutVars>
      </dgm:prSet>
      <dgm:spPr/>
    </dgm:pt>
    <dgm:pt modelId="{5D77D55D-A578-E048-933F-CA3322472A9A}" type="pres">
      <dgm:prSet presAssocID="{777974AC-3913-D242-ADCE-E2C68E63E46C}" presName="rootConnector3" presStyleLbl="asst1" presStyleIdx="3" presStyleCnt="6"/>
      <dgm:spPr/>
    </dgm:pt>
    <dgm:pt modelId="{F49321D6-3CF0-0846-8A82-8F1D85D13CF0}" type="pres">
      <dgm:prSet presAssocID="{777974AC-3913-D242-ADCE-E2C68E63E46C}" presName="hierChild6" presStyleCnt="0"/>
      <dgm:spPr/>
    </dgm:pt>
    <dgm:pt modelId="{921149C6-1640-B745-8582-A8657DB544B3}" type="pres">
      <dgm:prSet presAssocID="{777974AC-3913-D242-ADCE-E2C68E63E46C}" presName="hierChild7" presStyleCnt="0"/>
      <dgm:spPr/>
    </dgm:pt>
    <dgm:pt modelId="{B6664849-319E-374A-BBB4-6CB56D8450DF}" type="pres">
      <dgm:prSet presAssocID="{D4D62711-8AC4-834E-8BDF-5389C7A7A16F}" presName="Name111" presStyleLbl="parChTrans1D3" presStyleIdx="3" presStyleCnt="6"/>
      <dgm:spPr/>
    </dgm:pt>
    <dgm:pt modelId="{252B25E6-4B35-134B-B563-56F6797BE1FD}" type="pres">
      <dgm:prSet presAssocID="{CD58CF12-E159-4B49-B4B0-C715F2496D32}" presName="hierRoot3" presStyleCnt="0">
        <dgm:presLayoutVars>
          <dgm:hierBranch val="init"/>
        </dgm:presLayoutVars>
      </dgm:prSet>
      <dgm:spPr/>
    </dgm:pt>
    <dgm:pt modelId="{6D33C09E-D10C-EB44-89D6-D3742C91BB8A}" type="pres">
      <dgm:prSet presAssocID="{CD58CF12-E159-4B49-B4B0-C715F2496D32}" presName="rootComposite3" presStyleCnt="0"/>
      <dgm:spPr/>
    </dgm:pt>
    <dgm:pt modelId="{1A50897C-9A06-EA41-B79F-5D6EA66B9982}" type="pres">
      <dgm:prSet presAssocID="{CD58CF12-E159-4B49-B4B0-C715F2496D32}" presName="rootText3" presStyleLbl="asst1" presStyleIdx="4" presStyleCnt="6">
        <dgm:presLayoutVars>
          <dgm:chPref val="3"/>
        </dgm:presLayoutVars>
      </dgm:prSet>
      <dgm:spPr/>
    </dgm:pt>
    <dgm:pt modelId="{C32EC93D-FBC7-5440-9152-48701DAC09AD}" type="pres">
      <dgm:prSet presAssocID="{CD58CF12-E159-4B49-B4B0-C715F2496D32}" presName="rootConnector3" presStyleLbl="asst1" presStyleIdx="4" presStyleCnt="6"/>
      <dgm:spPr/>
    </dgm:pt>
    <dgm:pt modelId="{FA6B7AEE-62C1-2444-A54B-6E6ABD4A1501}" type="pres">
      <dgm:prSet presAssocID="{CD58CF12-E159-4B49-B4B0-C715F2496D32}" presName="hierChild6" presStyleCnt="0"/>
      <dgm:spPr/>
    </dgm:pt>
    <dgm:pt modelId="{39A61FA6-D2FB-F349-87C9-4DC44833E4E8}" type="pres">
      <dgm:prSet presAssocID="{CD58CF12-E159-4B49-B4B0-C715F2496D32}" presName="hierChild7" presStyleCnt="0"/>
      <dgm:spPr/>
    </dgm:pt>
    <dgm:pt modelId="{5EDD4591-35FA-B945-BDA6-FB876E1E39F9}" type="pres">
      <dgm:prSet presAssocID="{3945A444-0FB2-004B-BC68-3F2E17861CF6}" presName="Name111" presStyleLbl="parChTrans1D2" presStyleIdx="1" presStyleCnt="2"/>
      <dgm:spPr/>
    </dgm:pt>
    <dgm:pt modelId="{5C5F1BF6-83C0-6A48-99BD-1F658854D3BA}" type="pres">
      <dgm:prSet presAssocID="{2E34F984-9399-2A44-BA45-192D412C7B64}" presName="hierRoot3" presStyleCnt="0">
        <dgm:presLayoutVars>
          <dgm:hierBranch val="init"/>
        </dgm:presLayoutVars>
      </dgm:prSet>
      <dgm:spPr/>
    </dgm:pt>
    <dgm:pt modelId="{330EBD0A-B7B5-A145-8EA2-43132CE4B797}" type="pres">
      <dgm:prSet presAssocID="{2E34F984-9399-2A44-BA45-192D412C7B64}" presName="rootComposite3" presStyleCnt="0"/>
      <dgm:spPr/>
    </dgm:pt>
    <dgm:pt modelId="{E380AA4D-BC66-C549-9A8B-B38B9CD3F50C}" type="pres">
      <dgm:prSet presAssocID="{2E34F984-9399-2A44-BA45-192D412C7B64}" presName="rootText3" presStyleLbl="asst1" presStyleIdx="5" presStyleCnt="6">
        <dgm:presLayoutVars>
          <dgm:chPref val="3"/>
        </dgm:presLayoutVars>
      </dgm:prSet>
      <dgm:spPr/>
    </dgm:pt>
    <dgm:pt modelId="{00AAD042-3DDA-8E4D-A35E-35D6C08C112B}" type="pres">
      <dgm:prSet presAssocID="{2E34F984-9399-2A44-BA45-192D412C7B64}" presName="rootConnector3" presStyleLbl="asst1" presStyleIdx="5" presStyleCnt="6"/>
      <dgm:spPr/>
    </dgm:pt>
    <dgm:pt modelId="{36E4E0E5-6217-2743-A559-B7707BC57CFF}" type="pres">
      <dgm:prSet presAssocID="{2E34F984-9399-2A44-BA45-192D412C7B64}" presName="hierChild6" presStyleCnt="0"/>
      <dgm:spPr/>
    </dgm:pt>
    <dgm:pt modelId="{D81065F2-DBB5-9F4B-97E0-5986F2E86016}" type="pres">
      <dgm:prSet presAssocID="{5D39DED9-79C5-FB44-A90D-217E110D4BC3}" presName="Name37" presStyleLbl="parChTrans1D3" presStyleIdx="4" presStyleCnt="6"/>
      <dgm:spPr/>
    </dgm:pt>
    <dgm:pt modelId="{EE42E7C3-F369-2440-B87A-77B72BD3690A}" type="pres">
      <dgm:prSet presAssocID="{9E873AD6-CB89-BD44-912A-8A823B1F5E66}" presName="hierRoot2" presStyleCnt="0">
        <dgm:presLayoutVars>
          <dgm:hierBranch val="init"/>
        </dgm:presLayoutVars>
      </dgm:prSet>
      <dgm:spPr/>
    </dgm:pt>
    <dgm:pt modelId="{6C862479-1218-B749-B93C-4B7FE768E3F6}" type="pres">
      <dgm:prSet presAssocID="{9E873AD6-CB89-BD44-912A-8A823B1F5E66}" presName="rootComposite" presStyleCnt="0"/>
      <dgm:spPr/>
    </dgm:pt>
    <dgm:pt modelId="{CD94EA54-38F9-6849-AF2A-77E05D583B2F}" type="pres">
      <dgm:prSet presAssocID="{9E873AD6-CB89-BD44-912A-8A823B1F5E66}" presName="rootText" presStyleLbl="node3" presStyleIdx="0" presStyleCnt="2">
        <dgm:presLayoutVars>
          <dgm:chPref val="3"/>
        </dgm:presLayoutVars>
      </dgm:prSet>
      <dgm:spPr/>
    </dgm:pt>
    <dgm:pt modelId="{B13C54AD-8092-ED4C-9B00-0918AB1DD83F}" type="pres">
      <dgm:prSet presAssocID="{9E873AD6-CB89-BD44-912A-8A823B1F5E66}" presName="rootConnector" presStyleLbl="node3" presStyleIdx="0" presStyleCnt="2"/>
      <dgm:spPr/>
    </dgm:pt>
    <dgm:pt modelId="{FA19DEEB-9F2F-0D4F-A4DC-779483406D81}" type="pres">
      <dgm:prSet presAssocID="{9E873AD6-CB89-BD44-912A-8A823B1F5E66}" presName="hierChild4" presStyleCnt="0"/>
      <dgm:spPr/>
    </dgm:pt>
    <dgm:pt modelId="{1EAB32B4-3F2A-604C-AB25-4700DDFF7F38}" type="pres">
      <dgm:prSet presAssocID="{9E873AD6-CB89-BD44-912A-8A823B1F5E66}" presName="hierChild5" presStyleCnt="0"/>
      <dgm:spPr/>
    </dgm:pt>
    <dgm:pt modelId="{5FD4C9CF-1AF4-B946-A797-09112F1553AC}" type="pres">
      <dgm:prSet presAssocID="{4A5BFE99-DEA5-6A41-80AC-E9B87BE2E5C6}" presName="Name37" presStyleLbl="parChTrans1D3" presStyleIdx="5" presStyleCnt="6"/>
      <dgm:spPr/>
    </dgm:pt>
    <dgm:pt modelId="{328455FA-B6D1-A74B-9375-6582EEBAFB50}" type="pres">
      <dgm:prSet presAssocID="{42C443FE-6441-CA42-A376-159350F3A4FD}" presName="hierRoot2" presStyleCnt="0">
        <dgm:presLayoutVars>
          <dgm:hierBranch val="init"/>
        </dgm:presLayoutVars>
      </dgm:prSet>
      <dgm:spPr/>
    </dgm:pt>
    <dgm:pt modelId="{C722B782-F3DF-274D-A454-6050ED4E48E2}" type="pres">
      <dgm:prSet presAssocID="{42C443FE-6441-CA42-A376-159350F3A4FD}" presName="rootComposite" presStyleCnt="0"/>
      <dgm:spPr/>
    </dgm:pt>
    <dgm:pt modelId="{39AAB1CB-7807-694B-9A95-25F321247B49}" type="pres">
      <dgm:prSet presAssocID="{42C443FE-6441-CA42-A376-159350F3A4FD}" presName="rootText" presStyleLbl="node3" presStyleIdx="1" presStyleCnt="2">
        <dgm:presLayoutVars>
          <dgm:chPref val="3"/>
        </dgm:presLayoutVars>
      </dgm:prSet>
      <dgm:spPr/>
    </dgm:pt>
    <dgm:pt modelId="{1FFE3B30-7991-2A47-950F-1DB11F1D89E8}" type="pres">
      <dgm:prSet presAssocID="{42C443FE-6441-CA42-A376-159350F3A4FD}" presName="rootConnector" presStyleLbl="node3" presStyleIdx="1" presStyleCnt="2"/>
      <dgm:spPr/>
    </dgm:pt>
    <dgm:pt modelId="{2117B178-40F0-274C-9CDD-DE8CF37FED02}" type="pres">
      <dgm:prSet presAssocID="{42C443FE-6441-CA42-A376-159350F3A4FD}" presName="hierChild4" presStyleCnt="0"/>
      <dgm:spPr/>
    </dgm:pt>
    <dgm:pt modelId="{1866AC47-202F-3242-AED6-533B39D13248}" type="pres">
      <dgm:prSet presAssocID="{42C443FE-6441-CA42-A376-159350F3A4FD}" presName="hierChild5" presStyleCnt="0"/>
      <dgm:spPr/>
    </dgm:pt>
    <dgm:pt modelId="{BE5A1EE9-1E65-FA44-B8F1-3CCC5DCD869A}" type="pres">
      <dgm:prSet presAssocID="{2E34F984-9399-2A44-BA45-192D412C7B64}" presName="hierChild7" presStyleCnt="0"/>
      <dgm:spPr/>
    </dgm:pt>
  </dgm:ptLst>
  <dgm:cxnLst>
    <dgm:cxn modelId="{4C8B570A-3472-5A49-9F5B-41C0A131E127}" srcId="{28F0FA10-E115-3A47-9D30-2B8BB3938F7B}" destId="{47C7264F-6BBF-914F-BAD3-DFDD155B5780}" srcOrd="0" destOrd="0" parTransId="{D84402E0-6AB8-8448-BD95-90F8117204F9}" sibTransId="{C8ADB146-8F8D-874F-BBF4-D08560C5B45B}"/>
    <dgm:cxn modelId="{D0BE940F-ADB5-0F46-81EB-082F8FC85929}" type="presOf" srcId="{12D48277-80C5-C349-A707-9EF2839B6F3D}" destId="{79E237D7-F85D-3E40-8FB3-0ED7F121A8BC}" srcOrd="0" destOrd="0" presId="urn:microsoft.com/office/officeart/2005/8/layout/orgChart1"/>
    <dgm:cxn modelId="{CFB71715-917B-A24C-AF02-3DBB2B04E55E}" srcId="{12D48277-80C5-C349-A707-9EF2839B6F3D}" destId="{1F95A7A2-461E-894F-9BB3-2573593D9688}" srcOrd="1" destOrd="0" parTransId="{17A6CE31-D6B2-8C47-9F2E-6A4F85CCF178}" sibTransId="{D054651F-578A-2C47-ADC9-4E1CE6CB7C2C}"/>
    <dgm:cxn modelId="{ECD0762B-5B52-5C4B-A44D-9E442E74EFF5}" type="presOf" srcId="{28F0FA10-E115-3A47-9D30-2B8BB3938F7B}" destId="{CAAFF25F-AAB4-AB4D-93B3-D21FFBBAA878}" srcOrd="0" destOrd="0" presId="urn:microsoft.com/office/officeart/2005/8/layout/orgChart1"/>
    <dgm:cxn modelId="{C3D36E30-5120-CA4A-AB33-AE340FFE379D}" type="presOf" srcId="{42C443FE-6441-CA42-A376-159350F3A4FD}" destId="{39AAB1CB-7807-694B-9A95-25F321247B49}" srcOrd="0" destOrd="0" presId="urn:microsoft.com/office/officeart/2005/8/layout/orgChart1"/>
    <dgm:cxn modelId="{A701D634-94E6-4549-AF15-F1E90C3F8B1C}" type="presOf" srcId="{47C7264F-6BBF-914F-BAD3-DFDD155B5780}" destId="{C42DCF46-0039-A74B-85F6-625886FC15DB}" srcOrd="1" destOrd="0" presId="urn:microsoft.com/office/officeart/2005/8/layout/orgChart1"/>
    <dgm:cxn modelId="{692BE63A-0B48-6846-9125-2CE69E6F3128}" type="presOf" srcId="{CD58CF12-E159-4B49-B4B0-C715F2496D32}" destId="{1A50897C-9A06-EA41-B79F-5D6EA66B9982}" srcOrd="0" destOrd="0" presId="urn:microsoft.com/office/officeart/2005/8/layout/orgChart1"/>
    <dgm:cxn modelId="{F0E8FB46-C474-4947-BC84-8AF6067B8AB4}" srcId="{12D48277-80C5-C349-A707-9EF2839B6F3D}" destId="{CD58CF12-E159-4B49-B4B0-C715F2496D32}" srcOrd="3" destOrd="0" parTransId="{D4D62711-8AC4-834E-8BDF-5389C7A7A16F}" sibTransId="{8EF5B5B4-8E0A-484C-BC73-6C3BA6B094CF}"/>
    <dgm:cxn modelId="{4A3EB94B-41E1-5E4C-910A-E7D1431050BD}" srcId="{47C7264F-6BBF-914F-BAD3-DFDD155B5780}" destId="{12D48277-80C5-C349-A707-9EF2839B6F3D}" srcOrd="0" destOrd="0" parTransId="{F988A4A3-652E-6746-811D-12C2E82E57EE}" sibTransId="{FF7F5672-03F1-3944-93C7-C0E06C7BB126}"/>
    <dgm:cxn modelId="{0857B35F-743C-1043-93C8-ADFDCE06F696}" srcId="{47C7264F-6BBF-914F-BAD3-DFDD155B5780}" destId="{2E34F984-9399-2A44-BA45-192D412C7B64}" srcOrd="1" destOrd="0" parTransId="{3945A444-0FB2-004B-BC68-3F2E17861CF6}" sibTransId="{E3D13E12-80F8-1F46-B47C-9B5CAEEA5F58}"/>
    <dgm:cxn modelId="{0B852170-4E94-204D-B6CB-9BD11FC4128A}" srcId="{2E34F984-9399-2A44-BA45-192D412C7B64}" destId="{9E873AD6-CB89-BD44-912A-8A823B1F5E66}" srcOrd="0" destOrd="0" parTransId="{5D39DED9-79C5-FB44-A90D-217E110D4BC3}" sibTransId="{50FF3DC9-0EDA-3F4E-92B5-77215BEEB45F}"/>
    <dgm:cxn modelId="{7F2BB676-782B-4341-BB37-E28729CB4323}" type="presOf" srcId="{3945A444-0FB2-004B-BC68-3F2E17861CF6}" destId="{5EDD4591-35FA-B945-BDA6-FB876E1E39F9}" srcOrd="0" destOrd="0" presId="urn:microsoft.com/office/officeart/2005/8/layout/orgChart1"/>
    <dgm:cxn modelId="{A77FD079-956D-C24D-AB47-D55936BDAE7F}" type="presOf" srcId="{12D48277-80C5-C349-A707-9EF2839B6F3D}" destId="{88F15E46-9C84-9A47-93A0-F02D4C56BBDD}" srcOrd="1" destOrd="0" presId="urn:microsoft.com/office/officeart/2005/8/layout/orgChart1"/>
    <dgm:cxn modelId="{8B03D58E-26D6-9041-9B58-5E0683EF8CCB}" type="presOf" srcId="{1F95A7A2-461E-894F-9BB3-2573593D9688}" destId="{74D6DE8E-E1DD-E44F-8C10-88745050203A}" srcOrd="0" destOrd="0" presId="urn:microsoft.com/office/officeart/2005/8/layout/orgChart1"/>
    <dgm:cxn modelId="{6CEB898F-A032-A945-A569-92722E022663}" srcId="{12D48277-80C5-C349-A707-9EF2839B6F3D}" destId="{38640ECB-C2EB-E948-A01C-8363A7C73968}" srcOrd="0" destOrd="0" parTransId="{9F4CC31A-BFBD-0648-8CCA-3D427009D91F}" sibTransId="{C627C481-3771-F74E-96FA-644809F017B3}"/>
    <dgm:cxn modelId="{F07D7191-7F4C-1440-BEFB-CE8AFB618319}" type="presOf" srcId="{38640ECB-C2EB-E948-A01C-8363A7C73968}" destId="{74E8111D-5295-EA44-AA70-1F194D11DCFA}" srcOrd="1" destOrd="0" presId="urn:microsoft.com/office/officeart/2005/8/layout/orgChart1"/>
    <dgm:cxn modelId="{DFE5839D-34D2-C74D-B938-E886FDC32957}" type="presOf" srcId="{9E873AD6-CB89-BD44-912A-8A823B1F5E66}" destId="{CD94EA54-38F9-6849-AF2A-77E05D583B2F}" srcOrd="0" destOrd="0" presId="urn:microsoft.com/office/officeart/2005/8/layout/orgChart1"/>
    <dgm:cxn modelId="{5E57E49F-9604-2741-B98B-59C609F2043F}" type="presOf" srcId="{2E34F984-9399-2A44-BA45-192D412C7B64}" destId="{00AAD042-3DDA-8E4D-A35E-35D6C08C112B}" srcOrd="1" destOrd="0" presId="urn:microsoft.com/office/officeart/2005/8/layout/orgChart1"/>
    <dgm:cxn modelId="{60E6A4A1-99E1-1F4A-964A-3021DDAF50EE}" type="presOf" srcId="{1F95A7A2-461E-894F-9BB3-2573593D9688}" destId="{B8FCB92A-32E2-D44E-AE77-806318A212FC}" srcOrd="1" destOrd="0" presId="urn:microsoft.com/office/officeart/2005/8/layout/orgChart1"/>
    <dgm:cxn modelId="{08B988A3-BA02-ED49-BDDC-0BCEAF270A56}" type="presOf" srcId="{47C7264F-6BBF-914F-BAD3-DFDD155B5780}" destId="{A042E210-F979-D94A-84DE-F134DDDA03AA}" srcOrd="0" destOrd="0" presId="urn:microsoft.com/office/officeart/2005/8/layout/orgChart1"/>
    <dgm:cxn modelId="{C1B516A8-C3AB-3945-8238-01E48897F147}" type="presOf" srcId="{4A5BFE99-DEA5-6A41-80AC-E9B87BE2E5C6}" destId="{5FD4C9CF-1AF4-B946-A797-09112F1553AC}" srcOrd="0" destOrd="0" presId="urn:microsoft.com/office/officeart/2005/8/layout/orgChart1"/>
    <dgm:cxn modelId="{570E2FB7-F41C-594B-ADF9-6DDA493A7DFB}" type="presOf" srcId="{5D39DED9-79C5-FB44-A90D-217E110D4BC3}" destId="{D81065F2-DBB5-9F4B-97E0-5986F2E86016}" srcOrd="0" destOrd="0" presId="urn:microsoft.com/office/officeart/2005/8/layout/orgChart1"/>
    <dgm:cxn modelId="{791A51C8-A272-A74C-B073-F76B512F5CCC}" type="presOf" srcId="{2E34F984-9399-2A44-BA45-192D412C7B64}" destId="{E380AA4D-BC66-C549-9A8B-B38B9CD3F50C}" srcOrd="0" destOrd="0" presId="urn:microsoft.com/office/officeart/2005/8/layout/orgChart1"/>
    <dgm:cxn modelId="{79519ACA-122D-0542-BCF1-025A9B8025ED}" srcId="{12D48277-80C5-C349-A707-9EF2839B6F3D}" destId="{777974AC-3913-D242-ADCE-E2C68E63E46C}" srcOrd="2" destOrd="0" parTransId="{C3062B76-6B02-8C45-A512-E6FBE6029A12}" sibTransId="{AE7C1689-6FCC-5049-8C5B-3D50128CF823}"/>
    <dgm:cxn modelId="{A5B969CE-1509-1442-8108-21DF78A59357}" type="presOf" srcId="{9F4CC31A-BFBD-0648-8CCA-3D427009D91F}" destId="{858ED5FF-BB14-634F-AA76-8F674D0D4223}" srcOrd="0" destOrd="0" presId="urn:microsoft.com/office/officeart/2005/8/layout/orgChart1"/>
    <dgm:cxn modelId="{DF3F3ACF-7E3E-F94D-B276-FAB7E12F2956}" srcId="{2E34F984-9399-2A44-BA45-192D412C7B64}" destId="{42C443FE-6441-CA42-A376-159350F3A4FD}" srcOrd="1" destOrd="0" parTransId="{4A5BFE99-DEA5-6A41-80AC-E9B87BE2E5C6}" sibTransId="{52375FF9-E84A-0D40-95A6-C5A0F9ECE4B7}"/>
    <dgm:cxn modelId="{C802B7D2-489E-6342-AA2A-CC3A20BD15A4}" type="presOf" srcId="{D4D62711-8AC4-834E-8BDF-5389C7A7A16F}" destId="{B6664849-319E-374A-BBB4-6CB56D8450DF}" srcOrd="0" destOrd="0" presId="urn:microsoft.com/office/officeart/2005/8/layout/orgChart1"/>
    <dgm:cxn modelId="{ED1067E2-86AA-564F-8BB0-D554BBDA3DB2}" type="presOf" srcId="{C3062B76-6B02-8C45-A512-E6FBE6029A12}" destId="{BE74901A-7B9A-DE41-81E9-BF7EE3B8F0B5}" srcOrd="0" destOrd="0" presId="urn:microsoft.com/office/officeart/2005/8/layout/orgChart1"/>
    <dgm:cxn modelId="{65C453E8-0D6C-044E-BAE4-1BB91C985729}" type="presOf" srcId="{17A6CE31-D6B2-8C47-9F2E-6A4F85CCF178}" destId="{9EA989B9-B35C-E74F-8489-0E51FC06AC16}" srcOrd="0" destOrd="0" presId="urn:microsoft.com/office/officeart/2005/8/layout/orgChart1"/>
    <dgm:cxn modelId="{031F0DEA-7D5C-2D4A-9F8B-F959C970F198}" type="presOf" srcId="{CD58CF12-E159-4B49-B4B0-C715F2496D32}" destId="{C32EC93D-FBC7-5440-9152-48701DAC09AD}" srcOrd="1" destOrd="0" presId="urn:microsoft.com/office/officeart/2005/8/layout/orgChart1"/>
    <dgm:cxn modelId="{CF165BEC-9B3A-1240-BBA7-DAAA68608E1B}" type="presOf" srcId="{42C443FE-6441-CA42-A376-159350F3A4FD}" destId="{1FFE3B30-7991-2A47-950F-1DB11F1D89E8}" srcOrd="1" destOrd="0" presId="urn:microsoft.com/office/officeart/2005/8/layout/orgChart1"/>
    <dgm:cxn modelId="{F11C8CF1-D125-BA45-9D3B-D290BE903E5F}" type="presOf" srcId="{F988A4A3-652E-6746-811D-12C2E82E57EE}" destId="{0F0B716D-3F58-7146-847E-0A2DB0480A10}" srcOrd="0" destOrd="0" presId="urn:microsoft.com/office/officeart/2005/8/layout/orgChart1"/>
    <dgm:cxn modelId="{CFCFF0F7-88B4-7949-B76C-BB79B2BC5888}" type="presOf" srcId="{777974AC-3913-D242-ADCE-E2C68E63E46C}" destId="{5D77D55D-A578-E048-933F-CA3322472A9A}" srcOrd="1" destOrd="0" presId="urn:microsoft.com/office/officeart/2005/8/layout/orgChart1"/>
    <dgm:cxn modelId="{FC2E99F9-CBD2-8E47-97CB-C44E3ED8133C}" type="presOf" srcId="{777974AC-3913-D242-ADCE-E2C68E63E46C}" destId="{5E87A564-A62C-DC4E-8B89-A7771644EB60}" srcOrd="0" destOrd="0" presId="urn:microsoft.com/office/officeart/2005/8/layout/orgChart1"/>
    <dgm:cxn modelId="{1E7DB6F9-3B7C-834C-8536-5485D5B3B5D0}" type="presOf" srcId="{9E873AD6-CB89-BD44-912A-8A823B1F5E66}" destId="{B13C54AD-8092-ED4C-9B00-0918AB1DD83F}" srcOrd="1" destOrd="0" presId="urn:microsoft.com/office/officeart/2005/8/layout/orgChart1"/>
    <dgm:cxn modelId="{087B53FC-BEE0-2F4D-9519-1D5EADE71EAE}" type="presOf" srcId="{38640ECB-C2EB-E948-A01C-8363A7C73968}" destId="{534A8C47-40B3-4A42-BD7F-6192BF9720B8}" srcOrd="0" destOrd="0" presId="urn:microsoft.com/office/officeart/2005/8/layout/orgChart1"/>
    <dgm:cxn modelId="{11AF5C15-1C7A-CE4B-BAF9-6CFF25350E00}" type="presParOf" srcId="{CAAFF25F-AAB4-AB4D-93B3-D21FFBBAA878}" destId="{2836B434-266F-2C49-8EDA-63DC56F5A229}" srcOrd="0" destOrd="0" presId="urn:microsoft.com/office/officeart/2005/8/layout/orgChart1"/>
    <dgm:cxn modelId="{3664A1AA-1506-0D48-BCD0-0E47695F0A1A}" type="presParOf" srcId="{2836B434-266F-2C49-8EDA-63DC56F5A229}" destId="{58C92DBC-91E2-C74A-9E31-643062E28182}" srcOrd="0" destOrd="0" presId="urn:microsoft.com/office/officeart/2005/8/layout/orgChart1"/>
    <dgm:cxn modelId="{638640E9-BDB1-B341-B13B-80A86ADB4722}" type="presParOf" srcId="{58C92DBC-91E2-C74A-9E31-643062E28182}" destId="{A042E210-F979-D94A-84DE-F134DDDA03AA}" srcOrd="0" destOrd="0" presId="urn:microsoft.com/office/officeart/2005/8/layout/orgChart1"/>
    <dgm:cxn modelId="{2A396C4B-659D-914B-A092-FAD5CE7997C3}" type="presParOf" srcId="{58C92DBC-91E2-C74A-9E31-643062E28182}" destId="{C42DCF46-0039-A74B-85F6-625886FC15DB}" srcOrd="1" destOrd="0" presId="urn:microsoft.com/office/officeart/2005/8/layout/orgChart1"/>
    <dgm:cxn modelId="{19DDC765-BDD2-4F4F-B519-641A18C2CFC1}" type="presParOf" srcId="{2836B434-266F-2C49-8EDA-63DC56F5A229}" destId="{AAA31858-CCAF-4F43-9395-F43FF19C032D}" srcOrd="1" destOrd="0" presId="urn:microsoft.com/office/officeart/2005/8/layout/orgChart1"/>
    <dgm:cxn modelId="{B6190FAD-F474-4148-8BC1-F817AECB3E23}" type="presParOf" srcId="{2836B434-266F-2C49-8EDA-63DC56F5A229}" destId="{68DFAE23-8E44-DC42-A881-59988F2823B3}" srcOrd="2" destOrd="0" presId="urn:microsoft.com/office/officeart/2005/8/layout/orgChart1"/>
    <dgm:cxn modelId="{66A75EA3-80D0-764A-A481-44C8C6019806}" type="presParOf" srcId="{68DFAE23-8E44-DC42-A881-59988F2823B3}" destId="{0F0B716D-3F58-7146-847E-0A2DB0480A10}" srcOrd="0" destOrd="0" presId="urn:microsoft.com/office/officeart/2005/8/layout/orgChart1"/>
    <dgm:cxn modelId="{8E10A31A-78D7-0245-BA2C-7251CAAF1618}" type="presParOf" srcId="{68DFAE23-8E44-DC42-A881-59988F2823B3}" destId="{302BE759-C7F0-8E41-9332-CE346F496505}" srcOrd="1" destOrd="0" presId="urn:microsoft.com/office/officeart/2005/8/layout/orgChart1"/>
    <dgm:cxn modelId="{6ABE359A-3845-E745-8B1A-E1DE842737F5}" type="presParOf" srcId="{302BE759-C7F0-8E41-9332-CE346F496505}" destId="{7A502A0C-F6C2-4544-85F1-D413A2F3E861}" srcOrd="0" destOrd="0" presId="urn:microsoft.com/office/officeart/2005/8/layout/orgChart1"/>
    <dgm:cxn modelId="{D7D53EBA-A814-6C4C-8372-487D8CE26EFF}" type="presParOf" srcId="{7A502A0C-F6C2-4544-85F1-D413A2F3E861}" destId="{79E237D7-F85D-3E40-8FB3-0ED7F121A8BC}" srcOrd="0" destOrd="0" presId="urn:microsoft.com/office/officeart/2005/8/layout/orgChart1"/>
    <dgm:cxn modelId="{30B63140-D56C-BD43-A0A1-310F764CC780}" type="presParOf" srcId="{7A502A0C-F6C2-4544-85F1-D413A2F3E861}" destId="{88F15E46-9C84-9A47-93A0-F02D4C56BBDD}" srcOrd="1" destOrd="0" presId="urn:microsoft.com/office/officeart/2005/8/layout/orgChart1"/>
    <dgm:cxn modelId="{14F591F6-A3C7-A04D-9A3A-5B993B536E47}" type="presParOf" srcId="{302BE759-C7F0-8E41-9332-CE346F496505}" destId="{141F56E5-9CFD-9841-BD9F-2391F13EA18A}" srcOrd="1" destOrd="0" presId="urn:microsoft.com/office/officeart/2005/8/layout/orgChart1"/>
    <dgm:cxn modelId="{59A9EB41-86AC-CA42-A2FA-8FCFDE4B299F}" type="presParOf" srcId="{302BE759-C7F0-8E41-9332-CE346F496505}" destId="{F20ED575-A134-C54B-A79D-695A3389D04F}" srcOrd="2" destOrd="0" presId="urn:microsoft.com/office/officeart/2005/8/layout/orgChart1"/>
    <dgm:cxn modelId="{B25C8778-CC9E-C14C-BF2F-61508F311366}" type="presParOf" srcId="{F20ED575-A134-C54B-A79D-695A3389D04F}" destId="{858ED5FF-BB14-634F-AA76-8F674D0D4223}" srcOrd="0" destOrd="0" presId="urn:microsoft.com/office/officeart/2005/8/layout/orgChart1"/>
    <dgm:cxn modelId="{B2904DDF-EDB4-C445-BDBA-ED1BDEB4050E}" type="presParOf" srcId="{F20ED575-A134-C54B-A79D-695A3389D04F}" destId="{94EEB6DE-175C-F446-A57B-13934D7BE36C}" srcOrd="1" destOrd="0" presId="urn:microsoft.com/office/officeart/2005/8/layout/orgChart1"/>
    <dgm:cxn modelId="{ABD8F8F4-D617-E443-95FC-A1998A9AD38A}" type="presParOf" srcId="{94EEB6DE-175C-F446-A57B-13934D7BE36C}" destId="{7E243D09-E5F8-604F-8F99-46C5B52B9C02}" srcOrd="0" destOrd="0" presId="urn:microsoft.com/office/officeart/2005/8/layout/orgChart1"/>
    <dgm:cxn modelId="{452A1B99-D790-B641-9A45-8BE857A909F9}" type="presParOf" srcId="{7E243D09-E5F8-604F-8F99-46C5B52B9C02}" destId="{534A8C47-40B3-4A42-BD7F-6192BF9720B8}" srcOrd="0" destOrd="0" presId="urn:microsoft.com/office/officeart/2005/8/layout/orgChart1"/>
    <dgm:cxn modelId="{F26423E0-39DD-6F4D-BF23-89A3A77ED36E}" type="presParOf" srcId="{7E243D09-E5F8-604F-8F99-46C5B52B9C02}" destId="{74E8111D-5295-EA44-AA70-1F194D11DCFA}" srcOrd="1" destOrd="0" presId="urn:microsoft.com/office/officeart/2005/8/layout/orgChart1"/>
    <dgm:cxn modelId="{D454FA8B-6380-4C4A-A87D-23302F327EA7}" type="presParOf" srcId="{94EEB6DE-175C-F446-A57B-13934D7BE36C}" destId="{26BACC3B-6652-E349-A277-EADFB8744F16}" srcOrd="1" destOrd="0" presId="urn:microsoft.com/office/officeart/2005/8/layout/orgChart1"/>
    <dgm:cxn modelId="{1D59B643-9815-234E-BF1E-0F6796734F40}" type="presParOf" srcId="{94EEB6DE-175C-F446-A57B-13934D7BE36C}" destId="{F04A40D8-7C50-524C-B03C-6984BC665BF5}" srcOrd="2" destOrd="0" presId="urn:microsoft.com/office/officeart/2005/8/layout/orgChart1"/>
    <dgm:cxn modelId="{A05E7DEF-0610-6D49-A59A-E07D993BA635}" type="presParOf" srcId="{F20ED575-A134-C54B-A79D-695A3389D04F}" destId="{9EA989B9-B35C-E74F-8489-0E51FC06AC16}" srcOrd="2" destOrd="0" presId="urn:microsoft.com/office/officeart/2005/8/layout/orgChart1"/>
    <dgm:cxn modelId="{8DEB0DC7-319B-8045-8AD5-41220F7200D1}" type="presParOf" srcId="{F20ED575-A134-C54B-A79D-695A3389D04F}" destId="{93D596A7-EA12-7547-B0B7-04F648C70C16}" srcOrd="3" destOrd="0" presId="urn:microsoft.com/office/officeart/2005/8/layout/orgChart1"/>
    <dgm:cxn modelId="{E2C7A348-3A1A-2940-8470-81859877A44B}" type="presParOf" srcId="{93D596A7-EA12-7547-B0B7-04F648C70C16}" destId="{F68EEE90-7FBA-6E40-AAB9-9CF2AF58D1E6}" srcOrd="0" destOrd="0" presId="urn:microsoft.com/office/officeart/2005/8/layout/orgChart1"/>
    <dgm:cxn modelId="{FE197799-FACF-1346-9105-436B77EAF1DF}" type="presParOf" srcId="{F68EEE90-7FBA-6E40-AAB9-9CF2AF58D1E6}" destId="{74D6DE8E-E1DD-E44F-8C10-88745050203A}" srcOrd="0" destOrd="0" presId="urn:microsoft.com/office/officeart/2005/8/layout/orgChart1"/>
    <dgm:cxn modelId="{E6E03FDB-5CE8-9344-954E-8AD9868B20B4}" type="presParOf" srcId="{F68EEE90-7FBA-6E40-AAB9-9CF2AF58D1E6}" destId="{B8FCB92A-32E2-D44E-AE77-806318A212FC}" srcOrd="1" destOrd="0" presId="urn:microsoft.com/office/officeart/2005/8/layout/orgChart1"/>
    <dgm:cxn modelId="{D3E45218-AEE4-3746-A208-1922854DA764}" type="presParOf" srcId="{93D596A7-EA12-7547-B0B7-04F648C70C16}" destId="{0DAFA176-0FD3-BC48-9ECA-998CE02DC37E}" srcOrd="1" destOrd="0" presId="urn:microsoft.com/office/officeart/2005/8/layout/orgChart1"/>
    <dgm:cxn modelId="{F35758E5-DDD4-6B49-B15A-5E7D7453FB1A}" type="presParOf" srcId="{93D596A7-EA12-7547-B0B7-04F648C70C16}" destId="{38B085F4-512D-1948-B9B6-B3194603F759}" srcOrd="2" destOrd="0" presId="urn:microsoft.com/office/officeart/2005/8/layout/orgChart1"/>
    <dgm:cxn modelId="{A7D91897-292B-AC4F-84C5-A22D62719699}" type="presParOf" srcId="{F20ED575-A134-C54B-A79D-695A3389D04F}" destId="{BE74901A-7B9A-DE41-81E9-BF7EE3B8F0B5}" srcOrd="4" destOrd="0" presId="urn:microsoft.com/office/officeart/2005/8/layout/orgChart1"/>
    <dgm:cxn modelId="{BF6444D4-6792-644E-BB7A-08B09216C395}" type="presParOf" srcId="{F20ED575-A134-C54B-A79D-695A3389D04F}" destId="{54D220AF-8906-7B4D-9AB1-754C1030C327}" srcOrd="5" destOrd="0" presId="urn:microsoft.com/office/officeart/2005/8/layout/orgChart1"/>
    <dgm:cxn modelId="{D92312D1-3647-D24E-B823-5EB8FD326920}" type="presParOf" srcId="{54D220AF-8906-7B4D-9AB1-754C1030C327}" destId="{C325AD5C-6A10-FA4F-BBC4-38DB95D19722}" srcOrd="0" destOrd="0" presId="urn:microsoft.com/office/officeart/2005/8/layout/orgChart1"/>
    <dgm:cxn modelId="{E0A5DFD6-F236-4A47-AB70-BB16838BAB9A}" type="presParOf" srcId="{C325AD5C-6A10-FA4F-BBC4-38DB95D19722}" destId="{5E87A564-A62C-DC4E-8B89-A7771644EB60}" srcOrd="0" destOrd="0" presId="urn:microsoft.com/office/officeart/2005/8/layout/orgChart1"/>
    <dgm:cxn modelId="{1810C1D1-54A6-CB42-BAB6-5C4D5D066AE8}" type="presParOf" srcId="{C325AD5C-6A10-FA4F-BBC4-38DB95D19722}" destId="{5D77D55D-A578-E048-933F-CA3322472A9A}" srcOrd="1" destOrd="0" presId="urn:microsoft.com/office/officeart/2005/8/layout/orgChart1"/>
    <dgm:cxn modelId="{FBD497E9-7829-074D-84BC-243A7A00DD84}" type="presParOf" srcId="{54D220AF-8906-7B4D-9AB1-754C1030C327}" destId="{F49321D6-3CF0-0846-8A82-8F1D85D13CF0}" srcOrd="1" destOrd="0" presId="urn:microsoft.com/office/officeart/2005/8/layout/orgChart1"/>
    <dgm:cxn modelId="{55800993-D009-9B41-A65E-954A4D7359E7}" type="presParOf" srcId="{54D220AF-8906-7B4D-9AB1-754C1030C327}" destId="{921149C6-1640-B745-8582-A8657DB544B3}" srcOrd="2" destOrd="0" presId="urn:microsoft.com/office/officeart/2005/8/layout/orgChart1"/>
    <dgm:cxn modelId="{2996F59F-0286-DA4C-A911-936500F24775}" type="presParOf" srcId="{F20ED575-A134-C54B-A79D-695A3389D04F}" destId="{B6664849-319E-374A-BBB4-6CB56D8450DF}" srcOrd="6" destOrd="0" presId="urn:microsoft.com/office/officeart/2005/8/layout/orgChart1"/>
    <dgm:cxn modelId="{7EC85E69-EEBB-3545-A028-4C9286E57A84}" type="presParOf" srcId="{F20ED575-A134-C54B-A79D-695A3389D04F}" destId="{252B25E6-4B35-134B-B563-56F6797BE1FD}" srcOrd="7" destOrd="0" presId="urn:microsoft.com/office/officeart/2005/8/layout/orgChart1"/>
    <dgm:cxn modelId="{BC465DA1-69D8-2B46-BC82-E57665ED2004}" type="presParOf" srcId="{252B25E6-4B35-134B-B563-56F6797BE1FD}" destId="{6D33C09E-D10C-EB44-89D6-D3742C91BB8A}" srcOrd="0" destOrd="0" presId="urn:microsoft.com/office/officeart/2005/8/layout/orgChart1"/>
    <dgm:cxn modelId="{55AA599A-47BA-9047-8978-A69876EB7441}" type="presParOf" srcId="{6D33C09E-D10C-EB44-89D6-D3742C91BB8A}" destId="{1A50897C-9A06-EA41-B79F-5D6EA66B9982}" srcOrd="0" destOrd="0" presId="urn:microsoft.com/office/officeart/2005/8/layout/orgChart1"/>
    <dgm:cxn modelId="{A7DD3B05-F5C6-7A4B-8837-6D7516A525BC}" type="presParOf" srcId="{6D33C09E-D10C-EB44-89D6-D3742C91BB8A}" destId="{C32EC93D-FBC7-5440-9152-48701DAC09AD}" srcOrd="1" destOrd="0" presId="urn:microsoft.com/office/officeart/2005/8/layout/orgChart1"/>
    <dgm:cxn modelId="{291C892B-D5B1-9C41-BCDA-D64CBA060091}" type="presParOf" srcId="{252B25E6-4B35-134B-B563-56F6797BE1FD}" destId="{FA6B7AEE-62C1-2444-A54B-6E6ABD4A1501}" srcOrd="1" destOrd="0" presId="urn:microsoft.com/office/officeart/2005/8/layout/orgChart1"/>
    <dgm:cxn modelId="{798CC512-659F-8548-8B7D-3615B6E1B95C}" type="presParOf" srcId="{252B25E6-4B35-134B-B563-56F6797BE1FD}" destId="{39A61FA6-D2FB-F349-87C9-4DC44833E4E8}" srcOrd="2" destOrd="0" presId="urn:microsoft.com/office/officeart/2005/8/layout/orgChart1"/>
    <dgm:cxn modelId="{12759E65-4764-694F-A779-CB1049BD6912}" type="presParOf" srcId="{68DFAE23-8E44-DC42-A881-59988F2823B3}" destId="{5EDD4591-35FA-B945-BDA6-FB876E1E39F9}" srcOrd="2" destOrd="0" presId="urn:microsoft.com/office/officeart/2005/8/layout/orgChart1"/>
    <dgm:cxn modelId="{C8A0CC0B-C644-9E4C-B6A3-173B4C3AF95C}" type="presParOf" srcId="{68DFAE23-8E44-DC42-A881-59988F2823B3}" destId="{5C5F1BF6-83C0-6A48-99BD-1F658854D3BA}" srcOrd="3" destOrd="0" presId="urn:microsoft.com/office/officeart/2005/8/layout/orgChart1"/>
    <dgm:cxn modelId="{45E38C2B-4A13-F14A-AC5E-206E22AB6DC2}" type="presParOf" srcId="{5C5F1BF6-83C0-6A48-99BD-1F658854D3BA}" destId="{330EBD0A-B7B5-A145-8EA2-43132CE4B797}" srcOrd="0" destOrd="0" presId="urn:microsoft.com/office/officeart/2005/8/layout/orgChart1"/>
    <dgm:cxn modelId="{BB99F34E-DE5D-D241-96FA-424DD8290FE8}" type="presParOf" srcId="{330EBD0A-B7B5-A145-8EA2-43132CE4B797}" destId="{E380AA4D-BC66-C549-9A8B-B38B9CD3F50C}" srcOrd="0" destOrd="0" presId="urn:microsoft.com/office/officeart/2005/8/layout/orgChart1"/>
    <dgm:cxn modelId="{4C9DC18C-48D7-3E45-A1AF-F48B3201B288}" type="presParOf" srcId="{330EBD0A-B7B5-A145-8EA2-43132CE4B797}" destId="{00AAD042-3DDA-8E4D-A35E-35D6C08C112B}" srcOrd="1" destOrd="0" presId="urn:microsoft.com/office/officeart/2005/8/layout/orgChart1"/>
    <dgm:cxn modelId="{A115A040-1AD7-EC4B-9A40-EA8182063B7E}" type="presParOf" srcId="{5C5F1BF6-83C0-6A48-99BD-1F658854D3BA}" destId="{36E4E0E5-6217-2743-A559-B7707BC57CFF}" srcOrd="1" destOrd="0" presId="urn:microsoft.com/office/officeart/2005/8/layout/orgChart1"/>
    <dgm:cxn modelId="{2CAE3896-85DF-6449-A808-A1B45220505D}" type="presParOf" srcId="{36E4E0E5-6217-2743-A559-B7707BC57CFF}" destId="{D81065F2-DBB5-9F4B-97E0-5986F2E86016}" srcOrd="0" destOrd="0" presId="urn:microsoft.com/office/officeart/2005/8/layout/orgChart1"/>
    <dgm:cxn modelId="{D47661E5-0594-3948-8B75-1105D78FFD2D}" type="presParOf" srcId="{36E4E0E5-6217-2743-A559-B7707BC57CFF}" destId="{EE42E7C3-F369-2440-B87A-77B72BD3690A}" srcOrd="1" destOrd="0" presId="urn:microsoft.com/office/officeart/2005/8/layout/orgChart1"/>
    <dgm:cxn modelId="{E16AD7AD-3F84-BC45-9AFE-E28EAD9A3C18}" type="presParOf" srcId="{EE42E7C3-F369-2440-B87A-77B72BD3690A}" destId="{6C862479-1218-B749-B93C-4B7FE768E3F6}" srcOrd="0" destOrd="0" presId="urn:microsoft.com/office/officeart/2005/8/layout/orgChart1"/>
    <dgm:cxn modelId="{02281B2D-3E20-484E-90C2-E2F962729368}" type="presParOf" srcId="{6C862479-1218-B749-B93C-4B7FE768E3F6}" destId="{CD94EA54-38F9-6849-AF2A-77E05D583B2F}" srcOrd="0" destOrd="0" presId="urn:microsoft.com/office/officeart/2005/8/layout/orgChart1"/>
    <dgm:cxn modelId="{D3FA642B-71ED-5547-B45E-6A45B8C45D88}" type="presParOf" srcId="{6C862479-1218-B749-B93C-4B7FE768E3F6}" destId="{B13C54AD-8092-ED4C-9B00-0918AB1DD83F}" srcOrd="1" destOrd="0" presId="urn:microsoft.com/office/officeart/2005/8/layout/orgChart1"/>
    <dgm:cxn modelId="{FC21E365-A518-8C47-A388-5C10DA599FF9}" type="presParOf" srcId="{EE42E7C3-F369-2440-B87A-77B72BD3690A}" destId="{FA19DEEB-9F2F-0D4F-A4DC-779483406D81}" srcOrd="1" destOrd="0" presId="urn:microsoft.com/office/officeart/2005/8/layout/orgChart1"/>
    <dgm:cxn modelId="{CFDA3D19-580B-1341-B4E7-81924BABB3E4}" type="presParOf" srcId="{EE42E7C3-F369-2440-B87A-77B72BD3690A}" destId="{1EAB32B4-3F2A-604C-AB25-4700DDFF7F38}" srcOrd="2" destOrd="0" presId="urn:microsoft.com/office/officeart/2005/8/layout/orgChart1"/>
    <dgm:cxn modelId="{B6394C77-2AB6-7A46-BD5B-EC4E40630154}" type="presParOf" srcId="{36E4E0E5-6217-2743-A559-B7707BC57CFF}" destId="{5FD4C9CF-1AF4-B946-A797-09112F1553AC}" srcOrd="2" destOrd="0" presId="urn:microsoft.com/office/officeart/2005/8/layout/orgChart1"/>
    <dgm:cxn modelId="{6D9826CF-7258-B14C-80CF-2CA3BD61A034}" type="presParOf" srcId="{36E4E0E5-6217-2743-A559-B7707BC57CFF}" destId="{328455FA-B6D1-A74B-9375-6582EEBAFB50}" srcOrd="3" destOrd="0" presId="urn:microsoft.com/office/officeart/2005/8/layout/orgChart1"/>
    <dgm:cxn modelId="{14F1D8E4-EC80-904A-99B6-2BEF12608C37}" type="presParOf" srcId="{328455FA-B6D1-A74B-9375-6582EEBAFB50}" destId="{C722B782-F3DF-274D-A454-6050ED4E48E2}" srcOrd="0" destOrd="0" presId="urn:microsoft.com/office/officeart/2005/8/layout/orgChart1"/>
    <dgm:cxn modelId="{694D36BC-9C69-0740-8B25-2454259C2BA3}" type="presParOf" srcId="{C722B782-F3DF-274D-A454-6050ED4E48E2}" destId="{39AAB1CB-7807-694B-9A95-25F321247B49}" srcOrd="0" destOrd="0" presId="urn:microsoft.com/office/officeart/2005/8/layout/orgChart1"/>
    <dgm:cxn modelId="{E684D8DF-1F9B-124D-8175-D60CF033F1EF}" type="presParOf" srcId="{C722B782-F3DF-274D-A454-6050ED4E48E2}" destId="{1FFE3B30-7991-2A47-950F-1DB11F1D89E8}" srcOrd="1" destOrd="0" presId="urn:microsoft.com/office/officeart/2005/8/layout/orgChart1"/>
    <dgm:cxn modelId="{0313EE43-4825-6940-8DF4-06D0C7EB3FDE}" type="presParOf" srcId="{328455FA-B6D1-A74B-9375-6582EEBAFB50}" destId="{2117B178-40F0-274C-9CDD-DE8CF37FED02}" srcOrd="1" destOrd="0" presId="urn:microsoft.com/office/officeart/2005/8/layout/orgChart1"/>
    <dgm:cxn modelId="{02046791-5898-844F-B2B7-1CEDEBCB27BF}" type="presParOf" srcId="{328455FA-B6D1-A74B-9375-6582EEBAFB50}" destId="{1866AC47-202F-3242-AED6-533B39D13248}" srcOrd="2" destOrd="0" presId="urn:microsoft.com/office/officeart/2005/8/layout/orgChart1"/>
    <dgm:cxn modelId="{D93DF253-86CD-EF4C-BAD4-9523B456C077}" type="presParOf" srcId="{5C5F1BF6-83C0-6A48-99BD-1F658854D3BA}" destId="{BE5A1EE9-1E65-FA44-B8F1-3CCC5DCD869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E4192B44-11EF-694F-A104-63803E1098AD}" type="doc">
      <dgm:prSet loTypeId="urn:microsoft.com/office/officeart/2005/8/layout/orgChar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DB5E1F3-96BB-864E-8704-37D304D66EA5}">
      <dgm:prSet phldrT="[Text]"/>
      <dgm:spPr/>
      <dgm:t>
        <a:bodyPr/>
        <a:lstStyle/>
        <a:p>
          <a:r>
            <a:rPr lang="en-US" dirty="0"/>
            <a:t>Radiation Detection Devices</a:t>
          </a:r>
        </a:p>
      </dgm:t>
    </dgm:pt>
    <dgm:pt modelId="{2AB78A74-627C-6B42-B3D9-6F62090C428B}" type="parTrans" cxnId="{8586A670-8C06-354E-9073-D2963B93C7D4}">
      <dgm:prSet/>
      <dgm:spPr/>
      <dgm:t>
        <a:bodyPr/>
        <a:lstStyle/>
        <a:p>
          <a:endParaRPr lang="en-US"/>
        </a:p>
      </dgm:t>
    </dgm:pt>
    <dgm:pt modelId="{932FE146-E8DF-0D4F-94B6-6545FA75FD7E}" type="sibTrans" cxnId="{8586A670-8C06-354E-9073-D2963B93C7D4}">
      <dgm:prSet/>
      <dgm:spPr/>
      <dgm:t>
        <a:bodyPr/>
        <a:lstStyle/>
        <a:p>
          <a:endParaRPr lang="en-US"/>
        </a:p>
      </dgm:t>
    </dgm:pt>
    <dgm:pt modelId="{10818387-3102-D34A-A278-6755CE1505BD}" type="asst">
      <dgm:prSet phldrT="[Text]"/>
      <dgm:spPr/>
      <dgm:t>
        <a:bodyPr/>
        <a:lstStyle/>
        <a:p>
          <a:r>
            <a:rPr lang="en-US" dirty="0"/>
            <a:t>Field Survey</a:t>
          </a:r>
        </a:p>
      </dgm:t>
    </dgm:pt>
    <dgm:pt modelId="{08F97426-6049-B54F-B0BC-A00820307FFD}" type="parTrans" cxnId="{6ACD5A87-67ED-6D46-B174-7CCD1A0F0C4A}">
      <dgm:prSet/>
      <dgm:spPr/>
      <dgm:t>
        <a:bodyPr/>
        <a:lstStyle/>
        <a:p>
          <a:endParaRPr lang="en-US" dirty="0"/>
        </a:p>
      </dgm:t>
    </dgm:pt>
    <dgm:pt modelId="{7F4F98D4-654C-5845-94BE-E6CA4A900B01}" type="sibTrans" cxnId="{6ACD5A87-67ED-6D46-B174-7CCD1A0F0C4A}">
      <dgm:prSet/>
      <dgm:spPr/>
      <dgm:t>
        <a:bodyPr/>
        <a:lstStyle/>
        <a:p>
          <a:endParaRPr lang="en-US"/>
        </a:p>
      </dgm:t>
    </dgm:pt>
    <dgm:pt modelId="{637C734A-35A4-0B4A-B423-9CB3A8B1B183}">
      <dgm:prSet phldrT="[Text]"/>
      <dgm:spPr/>
      <dgm:t>
        <a:bodyPr/>
        <a:lstStyle/>
        <a:p>
          <a:r>
            <a:rPr lang="en-US" dirty="0"/>
            <a:t>Film Badge</a:t>
          </a:r>
        </a:p>
      </dgm:t>
    </dgm:pt>
    <dgm:pt modelId="{F6BD0B07-9212-0D43-B852-21C830A6165D}" type="parTrans" cxnId="{0F447F2E-58A7-E344-8C37-4BFDBF3BDFD9}">
      <dgm:prSet/>
      <dgm:spPr/>
      <dgm:t>
        <a:bodyPr/>
        <a:lstStyle/>
        <a:p>
          <a:endParaRPr lang="en-US" dirty="0"/>
        </a:p>
      </dgm:t>
    </dgm:pt>
    <dgm:pt modelId="{218EED3F-6BB5-DE49-B659-1D8CF6CD4C19}" type="sibTrans" cxnId="{0F447F2E-58A7-E344-8C37-4BFDBF3BDFD9}">
      <dgm:prSet/>
      <dgm:spPr/>
      <dgm:t>
        <a:bodyPr/>
        <a:lstStyle/>
        <a:p>
          <a:endParaRPr lang="en-US"/>
        </a:p>
      </dgm:t>
    </dgm:pt>
    <dgm:pt modelId="{FDBD6EC1-28BC-FF4F-8593-7BC263B24982}">
      <dgm:prSet phldrT="[Text]"/>
      <dgm:spPr/>
      <dgm:t>
        <a:bodyPr/>
        <a:lstStyle/>
        <a:p>
          <a:r>
            <a:rPr lang="en-US" dirty="0"/>
            <a:t>TLD</a:t>
          </a:r>
        </a:p>
      </dgm:t>
    </dgm:pt>
    <dgm:pt modelId="{A17EE297-1D40-4043-8961-9CD66F02CA9A}" type="parTrans" cxnId="{9AE80B0D-4A9E-7F4D-BDBA-653AB10176B5}">
      <dgm:prSet/>
      <dgm:spPr/>
      <dgm:t>
        <a:bodyPr/>
        <a:lstStyle/>
        <a:p>
          <a:endParaRPr lang="en-US" dirty="0"/>
        </a:p>
      </dgm:t>
    </dgm:pt>
    <dgm:pt modelId="{9F849AF7-CC95-7648-99D9-732129E7EABC}" type="sibTrans" cxnId="{9AE80B0D-4A9E-7F4D-BDBA-653AB10176B5}">
      <dgm:prSet/>
      <dgm:spPr/>
      <dgm:t>
        <a:bodyPr/>
        <a:lstStyle/>
        <a:p>
          <a:endParaRPr lang="en-US"/>
        </a:p>
      </dgm:t>
    </dgm:pt>
    <dgm:pt modelId="{57AEA7D6-EAA9-574C-9574-697A7C48F8A9}" type="asst">
      <dgm:prSet phldrT="[Text]"/>
      <dgm:spPr/>
      <dgm:t>
        <a:bodyPr/>
        <a:lstStyle/>
        <a:p>
          <a:r>
            <a:rPr lang="en-US" dirty="0"/>
            <a:t>Geiger-Muller</a:t>
          </a:r>
        </a:p>
      </dgm:t>
    </dgm:pt>
    <dgm:pt modelId="{F037F69C-118E-A44D-9210-52FC696EF7BF}" type="parTrans" cxnId="{1158642F-27EA-1546-82F1-A6E941123BB1}">
      <dgm:prSet/>
      <dgm:spPr/>
      <dgm:t>
        <a:bodyPr/>
        <a:lstStyle/>
        <a:p>
          <a:endParaRPr lang="en-US" dirty="0"/>
        </a:p>
      </dgm:t>
    </dgm:pt>
    <dgm:pt modelId="{9A0FFBC3-7FA1-E24B-8563-44BA593CB8F3}" type="sibTrans" cxnId="{1158642F-27EA-1546-82F1-A6E941123BB1}">
      <dgm:prSet/>
      <dgm:spPr/>
      <dgm:t>
        <a:bodyPr/>
        <a:lstStyle/>
        <a:p>
          <a:endParaRPr lang="en-US"/>
        </a:p>
      </dgm:t>
    </dgm:pt>
    <dgm:pt modelId="{89BA93AC-5BF8-584F-B7B9-EA2F8E1095E7}" type="asst">
      <dgm:prSet phldrT="[Text]"/>
      <dgm:spPr/>
      <dgm:t>
        <a:bodyPr/>
        <a:lstStyle/>
        <a:p>
          <a:r>
            <a:rPr lang="en-US" dirty="0"/>
            <a:t>Cutie Pie</a:t>
          </a:r>
        </a:p>
      </dgm:t>
    </dgm:pt>
    <dgm:pt modelId="{D89C9E09-6C89-C041-99BB-E64B5D4F0CF8}" type="parTrans" cxnId="{98263743-6E83-364D-88ED-3F0E9E74152E}">
      <dgm:prSet/>
      <dgm:spPr/>
      <dgm:t>
        <a:bodyPr/>
        <a:lstStyle/>
        <a:p>
          <a:endParaRPr lang="en-US" dirty="0"/>
        </a:p>
      </dgm:t>
    </dgm:pt>
    <dgm:pt modelId="{2A55C3AB-4F04-5044-A061-A7030F3C4467}" type="sibTrans" cxnId="{98263743-6E83-364D-88ED-3F0E9E74152E}">
      <dgm:prSet/>
      <dgm:spPr/>
      <dgm:t>
        <a:bodyPr/>
        <a:lstStyle/>
        <a:p>
          <a:endParaRPr lang="en-US"/>
        </a:p>
      </dgm:t>
    </dgm:pt>
    <dgm:pt modelId="{F9686EB3-2CDB-7D45-9FF1-7397F619E940}" type="asst">
      <dgm:prSet phldrT="[Text]"/>
      <dgm:spPr/>
      <dgm:t>
        <a:bodyPr/>
        <a:lstStyle/>
        <a:p>
          <a:r>
            <a:rPr lang="en-US" dirty="0"/>
            <a:t>Personnel Monitoring</a:t>
          </a:r>
        </a:p>
      </dgm:t>
    </dgm:pt>
    <dgm:pt modelId="{FAE74799-2883-FC42-991A-DB0664B6B6AC}" type="parTrans" cxnId="{8F27A0C2-8EC9-0C4F-BFFA-A3B3368D121B}">
      <dgm:prSet/>
      <dgm:spPr/>
      <dgm:t>
        <a:bodyPr/>
        <a:lstStyle/>
        <a:p>
          <a:endParaRPr lang="en-US" dirty="0"/>
        </a:p>
      </dgm:t>
    </dgm:pt>
    <dgm:pt modelId="{81C14810-6BB9-A348-9381-F579EB74762E}" type="sibTrans" cxnId="{8F27A0C2-8EC9-0C4F-BFFA-A3B3368D121B}">
      <dgm:prSet/>
      <dgm:spPr/>
      <dgm:t>
        <a:bodyPr/>
        <a:lstStyle/>
        <a:p>
          <a:endParaRPr lang="en-US"/>
        </a:p>
      </dgm:t>
    </dgm:pt>
    <dgm:pt modelId="{18531754-DBB8-6140-AB5A-8009EBC84184}">
      <dgm:prSet phldrT="[Text]"/>
      <dgm:spPr/>
      <dgm:t>
        <a:bodyPr/>
        <a:lstStyle/>
        <a:p>
          <a:r>
            <a:rPr lang="en-US" dirty="0"/>
            <a:t>OSL</a:t>
          </a:r>
        </a:p>
      </dgm:t>
    </dgm:pt>
    <dgm:pt modelId="{821883AD-4430-8545-99A4-A941A8A1026F}" type="parTrans" cxnId="{62A89460-6CD7-6C47-838B-532EFC2FD9A8}">
      <dgm:prSet/>
      <dgm:spPr/>
      <dgm:t>
        <a:bodyPr/>
        <a:lstStyle/>
        <a:p>
          <a:endParaRPr lang="en-US" dirty="0"/>
        </a:p>
      </dgm:t>
    </dgm:pt>
    <dgm:pt modelId="{BE83884D-E575-D74F-87EE-716B697F85B9}" type="sibTrans" cxnId="{62A89460-6CD7-6C47-838B-532EFC2FD9A8}">
      <dgm:prSet/>
      <dgm:spPr/>
      <dgm:t>
        <a:bodyPr/>
        <a:lstStyle/>
        <a:p>
          <a:endParaRPr lang="en-US"/>
        </a:p>
      </dgm:t>
    </dgm:pt>
    <dgm:pt modelId="{1070554A-E83F-C241-A933-577704D44060}">
      <dgm:prSet phldrT="[Text]"/>
      <dgm:spPr/>
      <dgm:t>
        <a:bodyPr/>
        <a:lstStyle/>
        <a:p>
          <a:r>
            <a:rPr lang="en-US" dirty="0"/>
            <a:t>POCKET IONIZATION CHAMBER</a:t>
          </a:r>
        </a:p>
      </dgm:t>
    </dgm:pt>
    <dgm:pt modelId="{4C4153A9-B027-9D43-9BDB-54979B21EBC0}" type="parTrans" cxnId="{C2E8739F-9A4E-9D4F-9891-3BB2F10A2FA3}">
      <dgm:prSet/>
      <dgm:spPr/>
      <dgm:t>
        <a:bodyPr/>
        <a:lstStyle/>
        <a:p>
          <a:endParaRPr lang="en-US" dirty="0"/>
        </a:p>
      </dgm:t>
    </dgm:pt>
    <dgm:pt modelId="{A1FB3BB5-9059-EF4E-98A1-F8676C99A1CD}" type="sibTrans" cxnId="{C2E8739F-9A4E-9D4F-9891-3BB2F10A2FA3}">
      <dgm:prSet/>
      <dgm:spPr/>
      <dgm:t>
        <a:bodyPr/>
        <a:lstStyle/>
        <a:p>
          <a:endParaRPr lang="en-US"/>
        </a:p>
      </dgm:t>
    </dgm:pt>
    <dgm:pt modelId="{10A67981-3E52-F742-A7B1-4526AF959A4F}">
      <dgm:prSet phldrT="[Text]"/>
      <dgm:spPr/>
      <dgm:t>
        <a:bodyPr/>
        <a:lstStyle/>
        <a:p>
          <a:r>
            <a:rPr lang="en-US" dirty="0"/>
            <a:t>DIGITAL-INSTA DOSE</a:t>
          </a:r>
        </a:p>
      </dgm:t>
    </dgm:pt>
    <dgm:pt modelId="{AC7312E5-B104-0C4B-A7E6-BDC3A72C59B2}" type="parTrans" cxnId="{2AA5DB15-1F7E-8946-9964-BA4438CD4B42}">
      <dgm:prSet/>
      <dgm:spPr/>
      <dgm:t>
        <a:bodyPr/>
        <a:lstStyle/>
        <a:p>
          <a:endParaRPr lang="en-US" dirty="0"/>
        </a:p>
      </dgm:t>
    </dgm:pt>
    <dgm:pt modelId="{03187CA1-BAB5-F54A-AF27-D158CFAF4AF5}" type="sibTrans" cxnId="{2AA5DB15-1F7E-8946-9964-BA4438CD4B42}">
      <dgm:prSet/>
      <dgm:spPr/>
      <dgm:t>
        <a:bodyPr/>
        <a:lstStyle/>
        <a:p>
          <a:endParaRPr lang="en-US"/>
        </a:p>
      </dgm:t>
    </dgm:pt>
    <dgm:pt modelId="{6AE7AA4E-C3B0-934B-87E7-AFCBCACBD071}" type="pres">
      <dgm:prSet presAssocID="{E4192B44-11EF-694F-A104-63803E1098A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CFA2321-6D63-E443-898D-FFB540C97FF2}" type="pres">
      <dgm:prSet presAssocID="{CDB5E1F3-96BB-864E-8704-37D304D66EA5}" presName="hierRoot1" presStyleCnt="0">
        <dgm:presLayoutVars>
          <dgm:hierBranch val="init"/>
        </dgm:presLayoutVars>
      </dgm:prSet>
      <dgm:spPr/>
    </dgm:pt>
    <dgm:pt modelId="{E55DF950-26FC-5A43-99D8-F324332F65C2}" type="pres">
      <dgm:prSet presAssocID="{CDB5E1F3-96BB-864E-8704-37D304D66EA5}" presName="rootComposite1" presStyleCnt="0"/>
      <dgm:spPr/>
    </dgm:pt>
    <dgm:pt modelId="{8BBCFE31-2950-F344-ABC3-4F45B97C1E92}" type="pres">
      <dgm:prSet presAssocID="{CDB5E1F3-96BB-864E-8704-37D304D66EA5}" presName="rootText1" presStyleLbl="node0" presStyleIdx="0" presStyleCnt="1">
        <dgm:presLayoutVars>
          <dgm:chPref val="3"/>
        </dgm:presLayoutVars>
      </dgm:prSet>
      <dgm:spPr/>
    </dgm:pt>
    <dgm:pt modelId="{D683B8E1-227A-E14D-BE0D-363FAE1CF3A5}" type="pres">
      <dgm:prSet presAssocID="{CDB5E1F3-96BB-864E-8704-37D304D66EA5}" presName="rootConnector1" presStyleLbl="node1" presStyleIdx="0" presStyleCnt="0"/>
      <dgm:spPr/>
    </dgm:pt>
    <dgm:pt modelId="{D8DE5969-1155-FA45-89D7-57AEE3175391}" type="pres">
      <dgm:prSet presAssocID="{CDB5E1F3-96BB-864E-8704-37D304D66EA5}" presName="hierChild2" presStyleCnt="0"/>
      <dgm:spPr/>
    </dgm:pt>
    <dgm:pt modelId="{58AF9B88-1C69-8145-A495-D318641E3898}" type="pres">
      <dgm:prSet presAssocID="{CDB5E1F3-96BB-864E-8704-37D304D66EA5}" presName="hierChild3" presStyleCnt="0"/>
      <dgm:spPr/>
    </dgm:pt>
    <dgm:pt modelId="{9C49018E-6669-4D47-8FC1-9B78DFBAFEFB}" type="pres">
      <dgm:prSet presAssocID="{08F97426-6049-B54F-B0BC-A00820307FFD}" presName="Name111" presStyleLbl="parChTrans1D2" presStyleIdx="0" presStyleCnt="2"/>
      <dgm:spPr/>
    </dgm:pt>
    <dgm:pt modelId="{682FF640-A324-994B-B61F-EF836E4C6E2F}" type="pres">
      <dgm:prSet presAssocID="{10818387-3102-D34A-A278-6755CE1505BD}" presName="hierRoot3" presStyleCnt="0">
        <dgm:presLayoutVars>
          <dgm:hierBranch val="init"/>
        </dgm:presLayoutVars>
      </dgm:prSet>
      <dgm:spPr/>
    </dgm:pt>
    <dgm:pt modelId="{A60EB081-2E0C-F742-A6B1-4DAEBD52684B}" type="pres">
      <dgm:prSet presAssocID="{10818387-3102-D34A-A278-6755CE1505BD}" presName="rootComposite3" presStyleCnt="0"/>
      <dgm:spPr/>
    </dgm:pt>
    <dgm:pt modelId="{8AE0416F-28EB-9443-9000-5FAA93ADE67D}" type="pres">
      <dgm:prSet presAssocID="{10818387-3102-D34A-A278-6755CE1505BD}" presName="rootText3" presStyleLbl="asst1" presStyleIdx="0" presStyleCnt="4">
        <dgm:presLayoutVars>
          <dgm:chPref val="3"/>
        </dgm:presLayoutVars>
      </dgm:prSet>
      <dgm:spPr/>
    </dgm:pt>
    <dgm:pt modelId="{F3DC7269-1047-F045-B05D-AF4FE33B80E3}" type="pres">
      <dgm:prSet presAssocID="{10818387-3102-D34A-A278-6755CE1505BD}" presName="rootConnector3" presStyleLbl="asst1" presStyleIdx="0" presStyleCnt="4"/>
      <dgm:spPr/>
    </dgm:pt>
    <dgm:pt modelId="{4C4D3D9B-C661-0449-89FB-5C07C2D87E93}" type="pres">
      <dgm:prSet presAssocID="{10818387-3102-D34A-A278-6755CE1505BD}" presName="hierChild6" presStyleCnt="0"/>
      <dgm:spPr/>
    </dgm:pt>
    <dgm:pt modelId="{7C1697C3-DE51-0440-9A07-E3114C1CECA0}" type="pres">
      <dgm:prSet presAssocID="{10818387-3102-D34A-A278-6755CE1505BD}" presName="hierChild7" presStyleCnt="0"/>
      <dgm:spPr/>
    </dgm:pt>
    <dgm:pt modelId="{E94CD164-0CCF-FF44-A9E8-F4C7863FFF62}" type="pres">
      <dgm:prSet presAssocID="{F037F69C-118E-A44D-9210-52FC696EF7BF}" presName="Name111" presStyleLbl="parChTrans1D3" presStyleIdx="0" presStyleCnt="7"/>
      <dgm:spPr/>
    </dgm:pt>
    <dgm:pt modelId="{2848285C-8273-D641-B927-82C6B6D0B6D9}" type="pres">
      <dgm:prSet presAssocID="{57AEA7D6-EAA9-574C-9574-697A7C48F8A9}" presName="hierRoot3" presStyleCnt="0">
        <dgm:presLayoutVars>
          <dgm:hierBranch val="init"/>
        </dgm:presLayoutVars>
      </dgm:prSet>
      <dgm:spPr/>
    </dgm:pt>
    <dgm:pt modelId="{4BBD0D56-5447-F348-9CC2-FBE244D8214D}" type="pres">
      <dgm:prSet presAssocID="{57AEA7D6-EAA9-574C-9574-697A7C48F8A9}" presName="rootComposite3" presStyleCnt="0"/>
      <dgm:spPr/>
    </dgm:pt>
    <dgm:pt modelId="{B32ACF32-A001-F547-A027-6DDAEA6F66E8}" type="pres">
      <dgm:prSet presAssocID="{57AEA7D6-EAA9-574C-9574-697A7C48F8A9}" presName="rootText3" presStyleLbl="asst1" presStyleIdx="1" presStyleCnt="4">
        <dgm:presLayoutVars>
          <dgm:chPref val="3"/>
        </dgm:presLayoutVars>
      </dgm:prSet>
      <dgm:spPr/>
    </dgm:pt>
    <dgm:pt modelId="{7EEC1FAE-B95C-664E-AC29-FAE56F7A31F9}" type="pres">
      <dgm:prSet presAssocID="{57AEA7D6-EAA9-574C-9574-697A7C48F8A9}" presName="rootConnector3" presStyleLbl="asst1" presStyleIdx="1" presStyleCnt="4"/>
      <dgm:spPr/>
    </dgm:pt>
    <dgm:pt modelId="{7E0DD1BE-2DB5-4941-953C-C4AB6BFDFB96}" type="pres">
      <dgm:prSet presAssocID="{57AEA7D6-EAA9-574C-9574-697A7C48F8A9}" presName="hierChild6" presStyleCnt="0"/>
      <dgm:spPr/>
    </dgm:pt>
    <dgm:pt modelId="{983EE11B-B84E-334B-978E-440B56DABBE2}" type="pres">
      <dgm:prSet presAssocID="{57AEA7D6-EAA9-574C-9574-697A7C48F8A9}" presName="hierChild7" presStyleCnt="0"/>
      <dgm:spPr/>
    </dgm:pt>
    <dgm:pt modelId="{01359532-D265-2A4C-A484-5F98E13DE8FD}" type="pres">
      <dgm:prSet presAssocID="{D89C9E09-6C89-C041-99BB-E64B5D4F0CF8}" presName="Name111" presStyleLbl="parChTrans1D3" presStyleIdx="1" presStyleCnt="7"/>
      <dgm:spPr/>
    </dgm:pt>
    <dgm:pt modelId="{75CA6B36-CE52-3946-8653-29466AB6BBB1}" type="pres">
      <dgm:prSet presAssocID="{89BA93AC-5BF8-584F-B7B9-EA2F8E1095E7}" presName="hierRoot3" presStyleCnt="0">
        <dgm:presLayoutVars>
          <dgm:hierBranch val="init"/>
        </dgm:presLayoutVars>
      </dgm:prSet>
      <dgm:spPr/>
    </dgm:pt>
    <dgm:pt modelId="{F21A8625-4D2D-2F40-8923-2A48492FBFD7}" type="pres">
      <dgm:prSet presAssocID="{89BA93AC-5BF8-584F-B7B9-EA2F8E1095E7}" presName="rootComposite3" presStyleCnt="0"/>
      <dgm:spPr/>
    </dgm:pt>
    <dgm:pt modelId="{673930BB-4341-B140-BE25-95067DEA9961}" type="pres">
      <dgm:prSet presAssocID="{89BA93AC-5BF8-584F-B7B9-EA2F8E1095E7}" presName="rootText3" presStyleLbl="asst1" presStyleIdx="2" presStyleCnt="4">
        <dgm:presLayoutVars>
          <dgm:chPref val="3"/>
        </dgm:presLayoutVars>
      </dgm:prSet>
      <dgm:spPr/>
    </dgm:pt>
    <dgm:pt modelId="{1B7F661F-C3E1-044C-8063-876F653BA17F}" type="pres">
      <dgm:prSet presAssocID="{89BA93AC-5BF8-584F-B7B9-EA2F8E1095E7}" presName="rootConnector3" presStyleLbl="asst1" presStyleIdx="2" presStyleCnt="4"/>
      <dgm:spPr/>
    </dgm:pt>
    <dgm:pt modelId="{2529C8A1-00BB-FE43-910C-793667BE1768}" type="pres">
      <dgm:prSet presAssocID="{89BA93AC-5BF8-584F-B7B9-EA2F8E1095E7}" presName="hierChild6" presStyleCnt="0"/>
      <dgm:spPr/>
    </dgm:pt>
    <dgm:pt modelId="{F8B2C3A1-9482-D04F-8658-402A642C2D08}" type="pres">
      <dgm:prSet presAssocID="{89BA93AC-5BF8-584F-B7B9-EA2F8E1095E7}" presName="hierChild7" presStyleCnt="0"/>
      <dgm:spPr/>
    </dgm:pt>
    <dgm:pt modelId="{2C3C7405-C582-BC47-91C9-8F70E698848F}" type="pres">
      <dgm:prSet presAssocID="{FAE74799-2883-FC42-991A-DB0664B6B6AC}" presName="Name111" presStyleLbl="parChTrans1D2" presStyleIdx="1" presStyleCnt="2"/>
      <dgm:spPr/>
    </dgm:pt>
    <dgm:pt modelId="{FC23D9E8-FD8B-C94E-9835-31DDD4F7EC9A}" type="pres">
      <dgm:prSet presAssocID="{F9686EB3-2CDB-7D45-9FF1-7397F619E940}" presName="hierRoot3" presStyleCnt="0">
        <dgm:presLayoutVars>
          <dgm:hierBranch val="init"/>
        </dgm:presLayoutVars>
      </dgm:prSet>
      <dgm:spPr/>
    </dgm:pt>
    <dgm:pt modelId="{16C01EC5-EBD0-5246-98E6-FF03BF98F3E2}" type="pres">
      <dgm:prSet presAssocID="{F9686EB3-2CDB-7D45-9FF1-7397F619E940}" presName="rootComposite3" presStyleCnt="0"/>
      <dgm:spPr/>
    </dgm:pt>
    <dgm:pt modelId="{8147F017-1891-5C4D-A698-0A791909C082}" type="pres">
      <dgm:prSet presAssocID="{F9686EB3-2CDB-7D45-9FF1-7397F619E940}" presName="rootText3" presStyleLbl="asst1" presStyleIdx="3" presStyleCnt="4">
        <dgm:presLayoutVars>
          <dgm:chPref val="3"/>
        </dgm:presLayoutVars>
      </dgm:prSet>
      <dgm:spPr/>
    </dgm:pt>
    <dgm:pt modelId="{E26F38A5-86D5-BE46-A318-F56F94528B98}" type="pres">
      <dgm:prSet presAssocID="{F9686EB3-2CDB-7D45-9FF1-7397F619E940}" presName="rootConnector3" presStyleLbl="asst1" presStyleIdx="3" presStyleCnt="4"/>
      <dgm:spPr/>
    </dgm:pt>
    <dgm:pt modelId="{6A15089D-9482-A94A-BF5D-1ECF35E27588}" type="pres">
      <dgm:prSet presAssocID="{F9686EB3-2CDB-7D45-9FF1-7397F619E940}" presName="hierChild6" presStyleCnt="0"/>
      <dgm:spPr/>
    </dgm:pt>
    <dgm:pt modelId="{6B2E9CA9-77C6-5344-AE33-0360C72D93A6}" type="pres">
      <dgm:prSet presAssocID="{F6BD0B07-9212-0D43-B852-21C830A6165D}" presName="Name37" presStyleLbl="parChTrans1D3" presStyleIdx="2" presStyleCnt="7"/>
      <dgm:spPr/>
    </dgm:pt>
    <dgm:pt modelId="{D310A196-FEA2-FA45-997E-AF8C5A4C4651}" type="pres">
      <dgm:prSet presAssocID="{637C734A-35A4-0B4A-B423-9CB3A8B1B183}" presName="hierRoot2" presStyleCnt="0">
        <dgm:presLayoutVars>
          <dgm:hierBranch val="init"/>
        </dgm:presLayoutVars>
      </dgm:prSet>
      <dgm:spPr/>
    </dgm:pt>
    <dgm:pt modelId="{BA0630FD-2953-E842-9210-8365E51E4008}" type="pres">
      <dgm:prSet presAssocID="{637C734A-35A4-0B4A-B423-9CB3A8B1B183}" presName="rootComposite" presStyleCnt="0"/>
      <dgm:spPr/>
    </dgm:pt>
    <dgm:pt modelId="{45D64F40-5AF9-E046-B463-5C2DCC15BA6A}" type="pres">
      <dgm:prSet presAssocID="{637C734A-35A4-0B4A-B423-9CB3A8B1B183}" presName="rootText" presStyleLbl="node3" presStyleIdx="0" presStyleCnt="5">
        <dgm:presLayoutVars>
          <dgm:chPref val="3"/>
        </dgm:presLayoutVars>
      </dgm:prSet>
      <dgm:spPr/>
    </dgm:pt>
    <dgm:pt modelId="{BBEBE06A-1DB8-4841-BFDE-1B18C4680263}" type="pres">
      <dgm:prSet presAssocID="{637C734A-35A4-0B4A-B423-9CB3A8B1B183}" presName="rootConnector" presStyleLbl="node3" presStyleIdx="0" presStyleCnt="5"/>
      <dgm:spPr/>
    </dgm:pt>
    <dgm:pt modelId="{4B0F9BEE-0641-4647-BDAB-C25D7B97A41A}" type="pres">
      <dgm:prSet presAssocID="{637C734A-35A4-0B4A-B423-9CB3A8B1B183}" presName="hierChild4" presStyleCnt="0"/>
      <dgm:spPr/>
    </dgm:pt>
    <dgm:pt modelId="{C9577486-872E-4B46-A56B-F03E9806397F}" type="pres">
      <dgm:prSet presAssocID="{637C734A-35A4-0B4A-B423-9CB3A8B1B183}" presName="hierChild5" presStyleCnt="0"/>
      <dgm:spPr/>
    </dgm:pt>
    <dgm:pt modelId="{B6F03E0E-D113-2646-B542-33A876D50BD7}" type="pres">
      <dgm:prSet presAssocID="{A17EE297-1D40-4043-8961-9CD66F02CA9A}" presName="Name37" presStyleLbl="parChTrans1D3" presStyleIdx="3" presStyleCnt="7"/>
      <dgm:spPr/>
    </dgm:pt>
    <dgm:pt modelId="{6595DB18-2C23-A140-8AD0-4529C4AEC62A}" type="pres">
      <dgm:prSet presAssocID="{FDBD6EC1-28BC-FF4F-8593-7BC263B24982}" presName="hierRoot2" presStyleCnt="0">
        <dgm:presLayoutVars>
          <dgm:hierBranch val="init"/>
        </dgm:presLayoutVars>
      </dgm:prSet>
      <dgm:spPr/>
    </dgm:pt>
    <dgm:pt modelId="{A6FA82EE-CB38-404A-B8D7-1A312800C33D}" type="pres">
      <dgm:prSet presAssocID="{FDBD6EC1-28BC-FF4F-8593-7BC263B24982}" presName="rootComposite" presStyleCnt="0"/>
      <dgm:spPr/>
    </dgm:pt>
    <dgm:pt modelId="{A2D0EFB6-597C-0D49-9E82-9C1FA156DD1D}" type="pres">
      <dgm:prSet presAssocID="{FDBD6EC1-28BC-FF4F-8593-7BC263B24982}" presName="rootText" presStyleLbl="node3" presStyleIdx="1" presStyleCnt="5">
        <dgm:presLayoutVars>
          <dgm:chPref val="3"/>
        </dgm:presLayoutVars>
      </dgm:prSet>
      <dgm:spPr/>
    </dgm:pt>
    <dgm:pt modelId="{7F620187-A0BB-754C-8624-96E4C19ABA43}" type="pres">
      <dgm:prSet presAssocID="{FDBD6EC1-28BC-FF4F-8593-7BC263B24982}" presName="rootConnector" presStyleLbl="node3" presStyleIdx="1" presStyleCnt="5"/>
      <dgm:spPr/>
    </dgm:pt>
    <dgm:pt modelId="{BB0570A0-9CED-604B-9195-2AC597ECAC50}" type="pres">
      <dgm:prSet presAssocID="{FDBD6EC1-28BC-FF4F-8593-7BC263B24982}" presName="hierChild4" presStyleCnt="0"/>
      <dgm:spPr/>
    </dgm:pt>
    <dgm:pt modelId="{A094B3D8-EF5C-E14F-8A03-4D9654B2B901}" type="pres">
      <dgm:prSet presAssocID="{FDBD6EC1-28BC-FF4F-8593-7BC263B24982}" presName="hierChild5" presStyleCnt="0"/>
      <dgm:spPr/>
    </dgm:pt>
    <dgm:pt modelId="{1C66B93F-0AC9-6C41-ADFB-0A69F2A6DA84}" type="pres">
      <dgm:prSet presAssocID="{821883AD-4430-8545-99A4-A941A8A1026F}" presName="Name37" presStyleLbl="parChTrans1D3" presStyleIdx="4" presStyleCnt="7"/>
      <dgm:spPr/>
    </dgm:pt>
    <dgm:pt modelId="{41ECD274-F175-764B-834A-DE15A644575D}" type="pres">
      <dgm:prSet presAssocID="{18531754-DBB8-6140-AB5A-8009EBC84184}" presName="hierRoot2" presStyleCnt="0">
        <dgm:presLayoutVars>
          <dgm:hierBranch val="init"/>
        </dgm:presLayoutVars>
      </dgm:prSet>
      <dgm:spPr/>
    </dgm:pt>
    <dgm:pt modelId="{4BCF3ECC-E1B6-2A4C-8A95-6694AD785FDC}" type="pres">
      <dgm:prSet presAssocID="{18531754-DBB8-6140-AB5A-8009EBC84184}" presName="rootComposite" presStyleCnt="0"/>
      <dgm:spPr/>
    </dgm:pt>
    <dgm:pt modelId="{8BCBC5D9-6B24-D447-B12E-8ADC9F5400B4}" type="pres">
      <dgm:prSet presAssocID="{18531754-DBB8-6140-AB5A-8009EBC84184}" presName="rootText" presStyleLbl="node3" presStyleIdx="2" presStyleCnt="5">
        <dgm:presLayoutVars>
          <dgm:chPref val="3"/>
        </dgm:presLayoutVars>
      </dgm:prSet>
      <dgm:spPr/>
    </dgm:pt>
    <dgm:pt modelId="{BD6CA182-77DD-0540-920F-C48FB541C53D}" type="pres">
      <dgm:prSet presAssocID="{18531754-DBB8-6140-AB5A-8009EBC84184}" presName="rootConnector" presStyleLbl="node3" presStyleIdx="2" presStyleCnt="5"/>
      <dgm:spPr/>
    </dgm:pt>
    <dgm:pt modelId="{8A00169B-88D6-0B41-B4CC-B585DB153213}" type="pres">
      <dgm:prSet presAssocID="{18531754-DBB8-6140-AB5A-8009EBC84184}" presName="hierChild4" presStyleCnt="0"/>
      <dgm:spPr/>
    </dgm:pt>
    <dgm:pt modelId="{898B4126-A71D-274C-99E2-A41D46EFEBFE}" type="pres">
      <dgm:prSet presAssocID="{18531754-DBB8-6140-AB5A-8009EBC84184}" presName="hierChild5" presStyleCnt="0"/>
      <dgm:spPr/>
    </dgm:pt>
    <dgm:pt modelId="{DCEE3D3D-D113-9C4C-A0DC-FA711CC566C1}" type="pres">
      <dgm:prSet presAssocID="{4C4153A9-B027-9D43-9BDB-54979B21EBC0}" presName="Name37" presStyleLbl="parChTrans1D3" presStyleIdx="5" presStyleCnt="7"/>
      <dgm:spPr/>
    </dgm:pt>
    <dgm:pt modelId="{8743DB36-9000-EF4B-A507-9F23316D54CA}" type="pres">
      <dgm:prSet presAssocID="{1070554A-E83F-C241-A933-577704D44060}" presName="hierRoot2" presStyleCnt="0">
        <dgm:presLayoutVars>
          <dgm:hierBranch val="init"/>
        </dgm:presLayoutVars>
      </dgm:prSet>
      <dgm:spPr/>
    </dgm:pt>
    <dgm:pt modelId="{64D0A096-530D-A64D-9953-4ADD2BE89D02}" type="pres">
      <dgm:prSet presAssocID="{1070554A-E83F-C241-A933-577704D44060}" presName="rootComposite" presStyleCnt="0"/>
      <dgm:spPr/>
    </dgm:pt>
    <dgm:pt modelId="{2A88B8E1-1464-4D44-8284-5728713503C4}" type="pres">
      <dgm:prSet presAssocID="{1070554A-E83F-C241-A933-577704D44060}" presName="rootText" presStyleLbl="node3" presStyleIdx="3" presStyleCnt="5">
        <dgm:presLayoutVars>
          <dgm:chPref val="3"/>
        </dgm:presLayoutVars>
      </dgm:prSet>
      <dgm:spPr/>
    </dgm:pt>
    <dgm:pt modelId="{E5523075-5B55-044F-B2B0-CC9D8412ED6C}" type="pres">
      <dgm:prSet presAssocID="{1070554A-E83F-C241-A933-577704D44060}" presName="rootConnector" presStyleLbl="node3" presStyleIdx="3" presStyleCnt="5"/>
      <dgm:spPr/>
    </dgm:pt>
    <dgm:pt modelId="{18EB5D2E-CBED-CE4D-B872-71227236C514}" type="pres">
      <dgm:prSet presAssocID="{1070554A-E83F-C241-A933-577704D44060}" presName="hierChild4" presStyleCnt="0"/>
      <dgm:spPr/>
    </dgm:pt>
    <dgm:pt modelId="{7223BC33-6935-574D-A9EC-5AD728483A4C}" type="pres">
      <dgm:prSet presAssocID="{1070554A-E83F-C241-A933-577704D44060}" presName="hierChild5" presStyleCnt="0"/>
      <dgm:spPr/>
    </dgm:pt>
    <dgm:pt modelId="{1B875AAA-F5D8-4940-B0E2-CE34BF13178A}" type="pres">
      <dgm:prSet presAssocID="{AC7312E5-B104-0C4B-A7E6-BDC3A72C59B2}" presName="Name37" presStyleLbl="parChTrans1D3" presStyleIdx="6" presStyleCnt="7"/>
      <dgm:spPr/>
    </dgm:pt>
    <dgm:pt modelId="{30C343FD-19DA-1245-BE3C-B64689737076}" type="pres">
      <dgm:prSet presAssocID="{10A67981-3E52-F742-A7B1-4526AF959A4F}" presName="hierRoot2" presStyleCnt="0">
        <dgm:presLayoutVars>
          <dgm:hierBranch val="init"/>
        </dgm:presLayoutVars>
      </dgm:prSet>
      <dgm:spPr/>
    </dgm:pt>
    <dgm:pt modelId="{544F25C3-8DBB-A347-8920-5651EA9AF97C}" type="pres">
      <dgm:prSet presAssocID="{10A67981-3E52-F742-A7B1-4526AF959A4F}" presName="rootComposite" presStyleCnt="0"/>
      <dgm:spPr/>
    </dgm:pt>
    <dgm:pt modelId="{ACE0BA90-6AAB-4A44-96F9-4D81D87CC551}" type="pres">
      <dgm:prSet presAssocID="{10A67981-3E52-F742-A7B1-4526AF959A4F}" presName="rootText" presStyleLbl="node3" presStyleIdx="4" presStyleCnt="5">
        <dgm:presLayoutVars>
          <dgm:chPref val="3"/>
        </dgm:presLayoutVars>
      </dgm:prSet>
      <dgm:spPr/>
    </dgm:pt>
    <dgm:pt modelId="{EB5C7908-6E78-3640-8E85-31CA0C8C541B}" type="pres">
      <dgm:prSet presAssocID="{10A67981-3E52-F742-A7B1-4526AF959A4F}" presName="rootConnector" presStyleLbl="node3" presStyleIdx="4" presStyleCnt="5"/>
      <dgm:spPr/>
    </dgm:pt>
    <dgm:pt modelId="{AE1748AC-3CD1-034B-BA73-5E5BCA3E73F0}" type="pres">
      <dgm:prSet presAssocID="{10A67981-3E52-F742-A7B1-4526AF959A4F}" presName="hierChild4" presStyleCnt="0"/>
      <dgm:spPr/>
    </dgm:pt>
    <dgm:pt modelId="{C2F722D0-BE9C-934D-A9DB-80F8D16CEDC0}" type="pres">
      <dgm:prSet presAssocID="{10A67981-3E52-F742-A7B1-4526AF959A4F}" presName="hierChild5" presStyleCnt="0"/>
      <dgm:spPr/>
    </dgm:pt>
    <dgm:pt modelId="{6986E0AB-DB90-1C48-9660-A0FFEFD0D953}" type="pres">
      <dgm:prSet presAssocID="{F9686EB3-2CDB-7D45-9FF1-7397F619E940}" presName="hierChild7" presStyleCnt="0"/>
      <dgm:spPr/>
    </dgm:pt>
  </dgm:ptLst>
  <dgm:cxnLst>
    <dgm:cxn modelId="{D9561B03-2432-2C4C-8F9A-6DC6A329B7B1}" type="presOf" srcId="{08F97426-6049-B54F-B0BC-A00820307FFD}" destId="{9C49018E-6669-4D47-8FC1-9B78DFBAFEFB}" srcOrd="0" destOrd="0" presId="urn:microsoft.com/office/officeart/2005/8/layout/orgChart1"/>
    <dgm:cxn modelId="{2155CC0B-6460-564A-BB52-AD754848C113}" type="presOf" srcId="{E4192B44-11EF-694F-A104-63803E1098AD}" destId="{6AE7AA4E-C3B0-934B-87E7-AFCBCACBD071}" srcOrd="0" destOrd="0" presId="urn:microsoft.com/office/officeart/2005/8/layout/orgChart1"/>
    <dgm:cxn modelId="{9AE80B0D-4A9E-7F4D-BDBA-653AB10176B5}" srcId="{F9686EB3-2CDB-7D45-9FF1-7397F619E940}" destId="{FDBD6EC1-28BC-FF4F-8593-7BC263B24982}" srcOrd="1" destOrd="0" parTransId="{A17EE297-1D40-4043-8961-9CD66F02CA9A}" sibTransId="{9F849AF7-CC95-7648-99D9-732129E7EABC}"/>
    <dgm:cxn modelId="{D198F00E-9B83-5040-B8EC-8D6C41544C0E}" type="presOf" srcId="{10818387-3102-D34A-A278-6755CE1505BD}" destId="{8AE0416F-28EB-9443-9000-5FAA93ADE67D}" srcOrd="0" destOrd="0" presId="urn:microsoft.com/office/officeart/2005/8/layout/orgChart1"/>
    <dgm:cxn modelId="{7EF92113-2D3F-DA41-AF08-FD25532B317E}" type="presOf" srcId="{10818387-3102-D34A-A278-6755CE1505BD}" destId="{F3DC7269-1047-F045-B05D-AF4FE33B80E3}" srcOrd="1" destOrd="0" presId="urn:microsoft.com/office/officeart/2005/8/layout/orgChart1"/>
    <dgm:cxn modelId="{CDFF7015-F351-634E-B2D8-F8F9C8838220}" type="presOf" srcId="{FDBD6EC1-28BC-FF4F-8593-7BC263B24982}" destId="{7F620187-A0BB-754C-8624-96E4C19ABA43}" srcOrd="1" destOrd="0" presId="urn:microsoft.com/office/officeart/2005/8/layout/orgChart1"/>
    <dgm:cxn modelId="{2AA5DB15-1F7E-8946-9964-BA4438CD4B42}" srcId="{F9686EB3-2CDB-7D45-9FF1-7397F619E940}" destId="{10A67981-3E52-F742-A7B1-4526AF959A4F}" srcOrd="4" destOrd="0" parTransId="{AC7312E5-B104-0C4B-A7E6-BDC3A72C59B2}" sibTransId="{03187CA1-BAB5-F54A-AF27-D158CFAF4AF5}"/>
    <dgm:cxn modelId="{A975F822-9C34-FF4E-95A7-C5E87C1CD1F0}" type="presOf" srcId="{AC7312E5-B104-0C4B-A7E6-BDC3A72C59B2}" destId="{1B875AAA-F5D8-4940-B0E2-CE34BF13178A}" srcOrd="0" destOrd="0" presId="urn:microsoft.com/office/officeart/2005/8/layout/orgChart1"/>
    <dgm:cxn modelId="{D72D1E23-C30B-BC4A-82DF-88CBF7E5D631}" type="presOf" srcId="{1070554A-E83F-C241-A933-577704D44060}" destId="{2A88B8E1-1464-4D44-8284-5728713503C4}" srcOrd="0" destOrd="0" presId="urn:microsoft.com/office/officeart/2005/8/layout/orgChart1"/>
    <dgm:cxn modelId="{9AE7A125-124C-5C4D-804C-E969CA1ED951}" type="presOf" srcId="{F037F69C-118E-A44D-9210-52FC696EF7BF}" destId="{E94CD164-0CCF-FF44-A9E8-F4C7863FFF62}" srcOrd="0" destOrd="0" presId="urn:microsoft.com/office/officeart/2005/8/layout/orgChart1"/>
    <dgm:cxn modelId="{0F447F2E-58A7-E344-8C37-4BFDBF3BDFD9}" srcId="{F9686EB3-2CDB-7D45-9FF1-7397F619E940}" destId="{637C734A-35A4-0B4A-B423-9CB3A8B1B183}" srcOrd="0" destOrd="0" parTransId="{F6BD0B07-9212-0D43-B852-21C830A6165D}" sibTransId="{218EED3F-6BB5-DE49-B659-1D8CF6CD4C19}"/>
    <dgm:cxn modelId="{1158642F-27EA-1546-82F1-A6E941123BB1}" srcId="{10818387-3102-D34A-A278-6755CE1505BD}" destId="{57AEA7D6-EAA9-574C-9574-697A7C48F8A9}" srcOrd="0" destOrd="0" parTransId="{F037F69C-118E-A44D-9210-52FC696EF7BF}" sibTransId="{9A0FFBC3-7FA1-E24B-8563-44BA593CB8F3}"/>
    <dgm:cxn modelId="{D2D4CD30-7CC8-0843-A432-5C185F87E4AC}" type="presOf" srcId="{CDB5E1F3-96BB-864E-8704-37D304D66EA5}" destId="{D683B8E1-227A-E14D-BE0D-363FAE1CF3A5}" srcOrd="1" destOrd="0" presId="urn:microsoft.com/office/officeart/2005/8/layout/orgChart1"/>
    <dgm:cxn modelId="{4444C335-EEE5-F74D-B3DE-70C23E4BC5D1}" type="presOf" srcId="{10A67981-3E52-F742-A7B1-4526AF959A4F}" destId="{EB5C7908-6E78-3640-8E85-31CA0C8C541B}" srcOrd="1" destOrd="0" presId="urn:microsoft.com/office/officeart/2005/8/layout/orgChart1"/>
    <dgm:cxn modelId="{C81A923C-1870-964C-9227-3075EAE5FD1D}" type="presOf" srcId="{89BA93AC-5BF8-584F-B7B9-EA2F8E1095E7}" destId="{1B7F661F-C3E1-044C-8063-876F653BA17F}" srcOrd="1" destOrd="0" presId="urn:microsoft.com/office/officeart/2005/8/layout/orgChart1"/>
    <dgm:cxn modelId="{98263743-6E83-364D-88ED-3F0E9E74152E}" srcId="{10818387-3102-D34A-A278-6755CE1505BD}" destId="{89BA93AC-5BF8-584F-B7B9-EA2F8E1095E7}" srcOrd="1" destOrd="0" parTransId="{D89C9E09-6C89-C041-99BB-E64B5D4F0CF8}" sibTransId="{2A55C3AB-4F04-5044-A061-A7030F3C4467}"/>
    <dgm:cxn modelId="{A7FB5B46-B073-EB41-A2C0-AE8A25284B35}" type="presOf" srcId="{637C734A-35A4-0B4A-B423-9CB3A8B1B183}" destId="{45D64F40-5AF9-E046-B463-5C2DCC15BA6A}" srcOrd="0" destOrd="0" presId="urn:microsoft.com/office/officeart/2005/8/layout/orgChart1"/>
    <dgm:cxn modelId="{DA6FF14E-5909-AB48-BC97-2D54400D637D}" type="presOf" srcId="{18531754-DBB8-6140-AB5A-8009EBC84184}" destId="{BD6CA182-77DD-0540-920F-C48FB541C53D}" srcOrd="1" destOrd="0" presId="urn:microsoft.com/office/officeart/2005/8/layout/orgChart1"/>
    <dgm:cxn modelId="{E526B34F-2D3F-4D4D-86C3-4E2914355082}" type="presOf" srcId="{FDBD6EC1-28BC-FF4F-8593-7BC263B24982}" destId="{A2D0EFB6-597C-0D49-9E82-9C1FA156DD1D}" srcOrd="0" destOrd="0" presId="urn:microsoft.com/office/officeart/2005/8/layout/orgChart1"/>
    <dgm:cxn modelId="{271C2E53-E08D-D34D-A3FD-CF62B80C28C6}" type="presOf" srcId="{D89C9E09-6C89-C041-99BB-E64B5D4F0CF8}" destId="{01359532-D265-2A4C-A484-5F98E13DE8FD}" srcOrd="0" destOrd="0" presId="urn:microsoft.com/office/officeart/2005/8/layout/orgChart1"/>
    <dgm:cxn modelId="{18620E5A-AB1F-364C-81A5-9EA74FC142BE}" type="presOf" srcId="{1070554A-E83F-C241-A933-577704D44060}" destId="{E5523075-5B55-044F-B2B0-CC9D8412ED6C}" srcOrd="1" destOrd="0" presId="urn:microsoft.com/office/officeart/2005/8/layout/orgChart1"/>
    <dgm:cxn modelId="{62A89460-6CD7-6C47-838B-532EFC2FD9A8}" srcId="{F9686EB3-2CDB-7D45-9FF1-7397F619E940}" destId="{18531754-DBB8-6140-AB5A-8009EBC84184}" srcOrd="2" destOrd="0" parTransId="{821883AD-4430-8545-99A4-A941A8A1026F}" sibTransId="{BE83884D-E575-D74F-87EE-716B697F85B9}"/>
    <dgm:cxn modelId="{8586A670-8C06-354E-9073-D2963B93C7D4}" srcId="{E4192B44-11EF-694F-A104-63803E1098AD}" destId="{CDB5E1F3-96BB-864E-8704-37D304D66EA5}" srcOrd="0" destOrd="0" parTransId="{2AB78A74-627C-6B42-B3D9-6F62090C428B}" sibTransId="{932FE146-E8DF-0D4F-94B6-6545FA75FD7E}"/>
    <dgm:cxn modelId="{16E1F680-4429-1245-AAB6-107CB4FC0D8D}" type="presOf" srcId="{57AEA7D6-EAA9-574C-9574-697A7C48F8A9}" destId="{B32ACF32-A001-F547-A027-6DDAEA6F66E8}" srcOrd="0" destOrd="0" presId="urn:microsoft.com/office/officeart/2005/8/layout/orgChart1"/>
    <dgm:cxn modelId="{6ACD5A87-67ED-6D46-B174-7CCD1A0F0C4A}" srcId="{CDB5E1F3-96BB-864E-8704-37D304D66EA5}" destId="{10818387-3102-D34A-A278-6755CE1505BD}" srcOrd="0" destOrd="0" parTransId="{08F97426-6049-B54F-B0BC-A00820307FFD}" sibTransId="{7F4F98D4-654C-5845-94BE-E6CA4A900B01}"/>
    <dgm:cxn modelId="{668DA289-771B-3A48-A11D-19CA25A9A3BB}" type="presOf" srcId="{4C4153A9-B027-9D43-9BDB-54979B21EBC0}" destId="{DCEE3D3D-D113-9C4C-A0DC-FA711CC566C1}" srcOrd="0" destOrd="0" presId="urn:microsoft.com/office/officeart/2005/8/layout/orgChart1"/>
    <dgm:cxn modelId="{C2E8739F-9A4E-9D4F-9891-3BB2F10A2FA3}" srcId="{F9686EB3-2CDB-7D45-9FF1-7397F619E940}" destId="{1070554A-E83F-C241-A933-577704D44060}" srcOrd="3" destOrd="0" parTransId="{4C4153A9-B027-9D43-9BDB-54979B21EBC0}" sibTransId="{A1FB3BB5-9059-EF4E-98A1-F8676C99A1CD}"/>
    <dgm:cxn modelId="{E92A4EA2-8E55-E447-9212-2ABA1813593A}" type="presOf" srcId="{10A67981-3E52-F742-A7B1-4526AF959A4F}" destId="{ACE0BA90-6AAB-4A44-96F9-4D81D87CC551}" srcOrd="0" destOrd="0" presId="urn:microsoft.com/office/officeart/2005/8/layout/orgChart1"/>
    <dgm:cxn modelId="{5A80F3AB-7A87-FA46-91E6-5EE6DB96C8AE}" type="presOf" srcId="{FAE74799-2883-FC42-991A-DB0664B6B6AC}" destId="{2C3C7405-C582-BC47-91C9-8F70E698848F}" srcOrd="0" destOrd="0" presId="urn:microsoft.com/office/officeart/2005/8/layout/orgChart1"/>
    <dgm:cxn modelId="{BB8E34AE-2A0F-A240-B861-2B79DFC8B8DA}" type="presOf" srcId="{18531754-DBB8-6140-AB5A-8009EBC84184}" destId="{8BCBC5D9-6B24-D447-B12E-8ADC9F5400B4}" srcOrd="0" destOrd="0" presId="urn:microsoft.com/office/officeart/2005/8/layout/orgChart1"/>
    <dgm:cxn modelId="{D0B583BF-B4A4-2E44-9518-67213827BF96}" type="presOf" srcId="{57AEA7D6-EAA9-574C-9574-697A7C48F8A9}" destId="{7EEC1FAE-B95C-664E-AC29-FAE56F7A31F9}" srcOrd="1" destOrd="0" presId="urn:microsoft.com/office/officeart/2005/8/layout/orgChart1"/>
    <dgm:cxn modelId="{8F27A0C2-8EC9-0C4F-BFFA-A3B3368D121B}" srcId="{CDB5E1F3-96BB-864E-8704-37D304D66EA5}" destId="{F9686EB3-2CDB-7D45-9FF1-7397F619E940}" srcOrd="1" destOrd="0" parTransId="{FAE74799-2883-FC42-991A-DB0664B6B6AC}" sibTransId="{81C14810-6BB9-A348-9381-F579EB74762E}"/>
    <dgm:cxn modelId="{E3A097CC-A6AC-9642-B0D4-12151F4D9432}" type="presOf" srcId="{F6BD0B07-9212-0D43-B852-21C830A6165D}" destId="{6B2E9CA9-77C6-5344-AE33-0360C72D93A6}" srcOrd="0" destOrd="0" presId="urn:microsoft.com/office/officeart/2005/8/layout/orgChart1"/>
    <dgm:cxn modelId="{5CA33ACE-B777-A845-B0D4-C68BA47E16B5}" type="presOf" srcId="{CDB5E1F3-96BB-864E-8704-37D304D66EA5}" destId="{8BBCFE31-2950-F344-ABC3-4F45B97C1E92}" srcOrd="0" destOrd="0" presId="urn:microsoft.com/office/officeart/2005/8/layout/orgChart1"/>
    <dgm:cxn modelId="{CAA9FCD4-2A07-834E-8ACB-7ADBABE307DF}" type="presOf" srcId="{F9686EB3-2CDB-7D45-9FF1-7397F619E940}" destId="{8147F017-1891-5C4D-A698-0A791909C082}" srcOrd="0" destOrd="0" presId="urn:microsoft.com/office/officeart/2005/8/layout/orgChart1"/>
    <dgm:cxn modelId="{1FF02EDC-8163-7840-A49C-68F55526F2A8}" type="presOf" srcId="{89BA93AC-5BF8-584F-B7B9-EA2F8E1095E7}" destId="{673930BB-4341-B140-BE25-95067DEA9961}" srcOrd="0" destOrd="0" presId="urn:microsoft.com/office/officeart/2005/8/layout/orgChart1"/>
    <dgm:cxn modelId="{CBCB8AEB-2738-EB4F-9AE8-6EF8C6D4A2D1}" type="presOf" srcId="{637C734A-35A4-0B4A-B423-9CB3A8B1B183}" destId="{BBEBE06A-1DB8-4841-BFDE-1B18C4680263}" srcOrd="1" destOrd="0" presId="urn:microsoft.com/office/officeart/2005/8/layout/orgChart1"/>
    <dgm:cxn modelId="{D02449F2-BE8B-BA47-95A3-E13DE687B349}" type="presOf" srcId="{F9686EB3-2CDB-7D45-9FF1-7397F619E940}" destId="{E26F38A5-86D5-BE46-A318-F56F94528B98}" srcOrd="1" destOrd="0" presId="urn:microsoft.com/office/officeart/2005/8/layout/orgChart1"/>
    <dgm:cxn modelId="{DC2458F2-2A9B-4741-AAFE-E6B5BC914C3B}" type="presOf" srcId="{A17EE297-1D40-4043-8961-9CD66F02CA9A}" destId="{B6F03E0E-D113-2646-B542-33A876D50BD7}" srcOrd="0" destOrd="0" presId="urn:microsoft.com/office/officeart/2005/8/layout/orgChart1"/>
    <dgm:cxn modelId="{1C647CFA-23DD-5D4C-8764-980FD6980029}" type="presOf" srcId="{821883AD-4430-8545-99A4-A941A8A1026F}" destId="{1C66B93F-0AC9-6C41-ADFB-0A69F2A6DA84}" srcOrd="0" destOrd="0" presId="urn:microsoft.com/office/officeart/2005/8/layout/orgChart1"/>
    <dgm:cxn modelId="{FA59AFCC-D29B-704C-B2CB-D9D612890756}" type="presParOf" srcId="{6AE7AA4E-C3B0-934B-87E7-AFCBCACBD071}" destId="{2CFA2321-6D63-E443-898D-FFB540C97FF2}" srcOrd="0" destOrd="0" presId="urn:microsoft.com/office/officeart/2005/8/layout/orgChart1"/>
    <dgm:cxn modelId="{F23EA4A8-2CB6-1446-AB3D-E6F06976519C}" type="presParOf" srcId="{2CFA2321-6D63-E443-898D-FFB540C97FF2}" destId="{E55DF950-26FC-5A43-99D8-F324332F65C2}" srcOrd="0" destOrd="0" presId="urn:microsoft.com/office/officeart/2005/8/layout/orgChart1"/>
    <dgm:cxn modelId="{55BB0F24-0790-AF40-9E0F-E2D2198778F6}" type="presParOf" srcId="{E55DF950-26FC-5A43-99D8-F324332F65C2}" destId="{8BBCFE31-2950-F344-ABC3-4F45B97C1E92}" srcOrd="0" destOrd="0" presId="urn:microsoft.com/office/officeart/2005/8/layout/orgChart1"/>
    <dgm:cxn modelId="{2B76C4AA-A202-BA42-B9C6-18BE099F2260}" type="presParOf" srcId="{E55DF950-26FC-5A43-99D8-F324332F65C2}" destId="{D683B8E1-227A-E14D-BE0D-363FAE1CF3A5}" srcOrd="1" destOrd="0" presId="urn:microsoft.com/office/officeart/2005/8/layout/orgChart1"/>
    <dgm:cxn modelId="{B9971FB8-0510-B94A-A66B-59387F75E92F}" type="presParOf" srcId="{2CFA2321-6D63-E443-898D-FFB540C97FF2}" destId="{D8DE5969-1155-FA45-89D7-57AEE3175391}" srcOrd="1" destOrd="0" presId="urn:microsoft.com/office/officeart/2005/8/layout/orgChart1"/>
    <dgm:cxn modelId="{0923A69F-1C40-D946-8917-697D9E4DD47C}" type="presParOf" srcId="{2CFA2321-6D63-E443-898D-FFB540C97FF2}" destId="{58AF9B88-1C69-8145-A495-D318641E3898}" srcOrd="2" destOrd="0" presId="urn:microsoft.com/office/officeart/2005/8/layout/orgChart1"/>
    <dgm:cxn modelId="{9565919C-126F-354F-BB28-6B9CBD628CE5}" type="presParOf" srcId="{58AF9B88-1C69-8145-A495-D318641E3898}" destId="{9C49018E-6669-4D47-8FC1-9B78DFBAFEFB}" srcOrd="0" destOrd="0" presId="urn:microsoft.com/office/officeart/2005/8/layout/orgChart1"/>
    <dgm:cxn modelId="{609C6FE0-0B2D-3442-B12E-765CDF8ABFDC}" type="presParOf" srcId="{58AF9B88-1C69-8145-A495-D318641E3898}" destId="{682FF640-A324-994B-B61F-EF836E4C6E2F}" srcOrd="1" destOrd="0" presId="urn:microsoft.com/office/officeart/2005/8/layout/orgChart1"/>
    <dgm:cxn modelId="{69CE4B45-D410-9F4D-B087-6227172E3FF1}" type="presParOf" srcId="{682FF640-A324-994B-B61F-EF836E4C6E2F}" destId="{A60EB081-2E0C-F742-A6B1-4DAEBD52684B}" srcOrd="0" destOrd="0" presId="urn:microsoft.com/office/officeart/2005/8/layout/orgChart1"/>
    <dgm:cxn modelId="{E57E5333-EFED-2D40-B26D-B19959F0CB55}" type="presParOf" srcId="{A60EB081-2E0C-F742-A6B1-4DAEBD52684B}" destId="{8AE0416F-28EB-9443-9000-5FAA93ADE67D}" srcOrd="0" destOrd="0" presId="urn:microsoft.com/office/officeart/2005/8/layout/orgChart1"/>
    <dgm:cxn modelId="{166781FC-3C0A-C04A-B852-94FB74C695DE}" type="presParOf" srcId="{A60EB081-2E0C-F742-A6B1-4DAEBD52684B}" destId="{F3DC7269-1047-F045-B05D-AF4FE33B80E3}" srcOrd="1" destOrd="0" presId="urn:microsoft.com/office/officeart/2005/8/layout/orgChart1"/>
    <dgm:cxn modelId="{1984FD2D-0D14-B84A-8434-ABF0CBB2E3A9}" type="presParOf" srcId="{682FF640-A324-994B-B61F-EF836E4C6E2F}" destId="{4C4D3D9B-C661-0449-89FB-5C07C2D87E93}" srcOrd="1" destOrd="0" presId="urn:microsoft.com/office/officeart/2005/8/layout/orgChart1"/>
    <dgm:cxn modelId="{36587A3E-0BD8-FC43-A898-7E1C1448F5D6}" type="presParOf" srcId="{682FF640-A324-994B-B61F-EF836E4C6E2F}" destId="{7C1697C3-DE51-0440-9A07-E3114C1CECA0}" srcOrd="2" destOrd="0" presId="urn:microsoft.com/office/officeart/2005/8/layout/orgChart1"/>
    <dgm:cxn modelId="{A20F9BB0-B91D-7C43-A634-FC1E3BD2B273}" type="presParOf" srcId="{7C1697C3-DE51-0440-9A07-E3114C1CECA0}" destId="{E94CD164-0CCF-FF44-A9E8-F4C7863FFF62}" srcOrd="0" destOrd="0" presId="urn:microsoft.com/office/officeart/2005/8/layout/orgChart1"/>
    <dgm:cxn modelId="{8B5FA73B-0AB3-7D46-A869-890C793D7286}" type="presParOf" srcId="{7C1697C3-DE51-0440-9A07-E3114C1CECA0}" destId="{2848285C-8273-D641-B927-82C6B6D0B6D9}" srcOrd="1" destOrd="0" presId="urn:microsoft.com/office/officeart/2005/8/layout/orgChart1"/>
    <dgm:cxn modelId="{71DA0085-C815-654F-B13D-EB9621727D48}" type="presParOf" srcId="{2848285C-8273-D641-B927-82C6B6D0B6D9}" destId="{4BBD0D56-5447-F348-9CC2-FBE244D8214D}" srcOrd="0" destOrd="0" presId="urn:microsoft.com/office/officeart/2005/8/layout/orgChart1"/>
    <dgm:cxn modelId="{74454CA2-4D4B-0441-8E6E-AE760896F1C4}" type="presParOf" srcId="{4BBD0D56-5447-F348-9CC2-FBE244D8214D}" destId="{B32ACF32-A001-F547-A027-6DDAEA6F66E8}" srcOrd="0" destOrd="0" presId="urn:microsoft.com/office/officeart/2005/8/layout/orgChart1"/>
    <dgm:cxn modelId="{ECE93988-B347-6C4B-8004-A3355075DB7F}" type="presParOf" srcId="{4BBD0D56-5447-F348-9CC2-FBE244D8214D}" destId="{7EEC1FAE-B95C-664E-AC29-FAE56F7A31F9}" srcOrd="1" destOrd="0" presId="urn:microsoft.com/office/officeart/2005/8/layout/orgChart1"/>
    <dgm:cxn modelId="{F8CA69B1-C0F9-4543-B3EC-67C54686C11B}" type="presParOf" srcId="{2848285C-8273-D641-B927-82C6B6D0B6D9}" destId="{7E0DD1BE-2DB5-4941-953C-C4AB6BFDFB96}" srcOrd="1" destOrd="0" presId="urn:microsoft.com/office/officeart/2005/8/layout/orgChart1"/>
    <dgm:cxn modelId="{F416FCE9-FD2A-9140-9B62-AB5122161EC1}" type="presParOf" srcId="{2848285C-8273-D641-B927-82C6B6D0B6D9}" destId="{983EE11B-B84E-334B-978E-440B56DABBE2}" srcOrd="2" destOrd="0" presId="urn:microsoft.com/office/officeart/2005/8/layout/orgChart1"/>
    <dgm:cxn modelId="{462ADFB4-8C9C-6548-B012-9FC67BFF53B4}" type="presParOf" srcId="{7C1697C3-DE51-0440-9A07-E3114C1CECA0}" destId="{01359532-D265-2A4C-A484-5F98E13DE8FD}" srcOrd="2" destOrd="0" presId="urn:microsoft.com/office/officeart/2005/8/layout/orgChart1"/>
    <dgm:cxn modelId="{4EEF1CEB-F0E3-C145-A659-0935CEE19EC3}" type="presParOf" srcId="{7C1697C3-DE51-0440-9A07-E3114C1CECA0}" destId="{75CA6B36-CE52-3946-8653-29466AB6BBB1}" srcOrd="3" destOrd="0" presId="urn:microsoft.com/office/officeart/2005/8/layout/orgChart1"/>
    <dgm:cxn modelId="{FF8A5B39-7D64-0C4D-88B1-F07BECDAF87F}" type="presParOf" srcId="{75CA6B36-CE52-3946-8653-29466AB6BBB1}" destId="{F21A8625-4D2D-2F40-8923-2A48492FBFD7}" srcOrd="0" destOrd="0" presId="urn:microsoft.com/office/officeart/2005/8/layout/orgChart1"/>
    <dgm:cxn modelId="{D3D1B30D-B69E-5E49-95F6-EF1E63768B29}" type="presParOf" srcId="{F21A8625-4D2D-2F40-8923-2A48492FBFD7}" destId="{673930BB-4341-B140-BE25-95067DEA9961}" srcOrd="0" destOrd="0" presId="urn:microsoft.com/office/officeart/2005/8/layout/orgChart1"/>
    <dgm:cxn modelId="{6F4074D1-D01E-C54B-B07C-0C835E1F5347}" type="presParOf" srcId="{F21A8625-4D2D-2F40-8923-2A48492FBFD7}" destId="{1B7F661F-C3E1-044C-8063-876F653BA17F}" srcOrd="1" destOrd="0" presId="urn:microsoft.com/office/officeart/2005/8/layout/orgChart1"/>
    <dgm:cxn modelId="{62B990CF-CDC6-AB4F-9832-3DB872AE646D}" type="presParOf" srcId="{75CA6B36-CE52-3946-8653-29466AB6BBB1}" destId="{2529C8A1-00BB-FE43-910C-793667BE1768}" srcOrd="1" destOrd="0" presId="urn:microsoft.com/office/officeart/2005/8/layout/orgChart1"/>
    <dgm:cxn modelId="{6311C8F3-5041-C74A-BDDE-FB26C5C766F4}" type="presParOf" srcId="{75CA6B36-CE52-3946-8653-29466AB6BBB1}" destId="{F8B2C3A1-9482-D04F-8658-402A642C2D08}" srcOrd="2" destOrd="0" presId="urn:microsoft.com/office/officeart/2005/8/layout/orgChart1"/>
    <dgm:cxn modelId="{D2442623-2350-1940-8889-54C80F86DA45}" type="presParOf" srcId="{58AF9B88-1C69-8145-A495-D318641E3898}" destId="{2C3C7405-C582-BC47-91C9-8F70E698848F}" srcOrd="2" destOrd="0" presId="urn:microsoft.com/office/officeart/2005/8/layout/orgChart1"/>
    <dgm:cxn modelId="{AA77F036-B9F8-2044-B435-4EF94304E435}" type="presParOf" srcId="{58AF9B88-1C69-8145-A495-D318641E3898}" destId="{FC23D9E8-FD8B-C94E-9835-31DDD4F7EC9A}" srcOrd="3" destOrd="0" presId="urn:microsoft.com/office/officeart/2005/8/layout/orgChart1"/>
    <dgm:cxn modelId="{8007245F-473B-9747-BE3C-79E65C6176CD}" type="presParOf" srcId="{FC23D9E8-FD8B-C94E-9835-31DDD4F7EC9A}" destId="{16C01EC5-EBD0-5246-98E6-FF03BF98F3E2}" srcOrd="0" destOrd="0" presId="urn:microsoft.com/office/officeart/2005/8/layout/orgChart1"/>
    <dgm:cxn modelId="{AE7F89ED-07C7-7C4F-8160-6055231DD3B4}" type="presParOf" srcId="{16C01EC5-EBD0-5246-98E6-FF03BF98F3E2}" destId="{8147F017-1891-5C4D-A698-0A791909C082}" srcOrd="0" destOrd="0" presId="urn:microsoft.com/office/officeart/2005/8/layout/orgChart1"/>
    <dgm:cxn modelId="{CFE79649-9BA8-1749-9D7C-FF7716637E85}" type="presParOf" srcId="{16C01EC5-EBD0-5246-98E6-FF03BF98F3E2}" destId="{E26F38A5-86D5-BE46-A318-F56F94528B98}" srcOrd="1" destOrd="0" presId="urn:microsoft.com/office/officeart/2005/8/layout/orgChart1"/>
    <dgm:cxn modelId="{3D4CEE59-1F86-E64F-88D4-C83F8852E248}" type="presParOf" srcId="{FC23D9E8-FD8B-C94E-9835-31DDD4F7EC9A}" destId="{6A15089D-9482-A94A-BF5D-1ECF35E27588}" srcOrd="1" destOrd="0" presId="urn:microsoft.com/office/officeart/2005/8/layout/orgChart1"/>
    <dgm:cxn modelId="{2A9ABA24-588F-C043-915C-B54356FCFD45}" type="presParOf" srcId="{6A15089D-9482-A94A-BF5D-1ECF35E27588}" destId="{6B2E9CA9-77C6-5344-AE33-0360C72D93A6}" srcOrd="0" destOrd="0" presId="urn:microsoft.com/office/officeart/2005/8/layout/orgChart1"/>
    <dgm:cxn modelId="{A9B25741-D510-6343-BD98-A39D5745C859}" type="presParOf" srcId="{6A15089D-9482-A94A-BF5D-1ECF35E27588}" destId="{D310A196-FEA2-FA45-997E-AF8C5A4C4651}" srcOrd="1" destOrd="0" presId="urn:microsoft.com/office/officeart/2005/8/layout/orgChart1"/>
    <dgm:cxn modelId="{66C8EF75-ECBC-CE4C-B1F0-FC1F6FDD2614}" type="presParOf" srcId="{D310A196-FEA2-FA45-997E-AF8C5A4C4651}" destId="{BA0630FD-2953-E842-9210-8365E51E4008}" srcOrd="0" destOrd="0" presId="urn:microsoft.com/office/officeart/2005/8/layout/orgChart1"/>
    <dgm:cxn modelId="{6B5AC657-91F4-4B4E-B0B9-3D9D20724B28}" type="presParOf" srcId="{BA0630FD-2953-E842-9210-8365E51E4008}" destId="{45D64F40-5AF9-E046-B463-5C2DCC15BA6A}" srcOrd="0" destOrd="0" presId="urn:microsoft.com/office/officeart/2005/8/layout/orgChart1"/>
    <dgm:cxn modelId="{3A165A15-81B2-2B4D-8D28-CFFEF1153007}" type="presParOf" srcId="{BA0630FD-2953-E842-9210-8365E51E4008}" destId="{BBEBE06A-1DB8-4841-BFDE-1B18C4680263}" srcOrd="1" destOrd="0" presId="urn:microsoft.com/office/officeart/2005/8/layout/orgChart1"/>
    <dgm:cxn modelId="{1C595D90-5B37-394D-A485-A71BCD06B556}" type="presParOf" srcId="{D310A196-FEA2-FA45-997E-AF8C5A4C4651}" destId="{4B0F9BEE-0641-4647-BDAB-C25D7B97A41A}" srcOrd="1" destOrd="0" presId="urn:microsoft.com/office/officeart/2005/8/layout/orgChart1"/>
    <dgm:cxn modelId="{E26C03FA-86B2-3446-9D01-CDD85E88B167}" type="presParOf" srcId="{D310A196-FEA2-FA45-997E-AF8C5A4C4651}" destId="{C9577486-872E-4B46-A56B-F03E9806397F}" srcOrd="2" destOrd="0" presId="urn:microsoft.com/office/officeart/2005/8/layout/orgChart1"/>
    <dgm:cxn modelId="{722C3E03-C429-4843-B982-28D6627D0684}" type="presParOf" srcId="{6A15089D-9482-A94A-BF5D-1ECF35E27588}" destId="{B6F03E0E-D113-2646-B542-33A876D50BD7}" srcOrd="2" destOrd="0" presId="urn:microsoft.com/office/officeart/2005/8/layout/orgChart1"/>
    <dgm:cxn modelId="{26ECCE41-A2AA-DA4E-93E9-6791D4ADCF08}" type="presParOf" srcId="{6A15089D-9482-A94A-BF5D-1ECF35E27588}" destId="{6595DB18-2C23-A140-8AD0-4529C4AEC62A}" srcOrd="3" destOrd="0" presId="urn:microsoft.com/office/officeart/2005/8/layout/orgChart1"/>
    <dgm:cxn modelId="{BA4D6ED4-D242-F74B-8F98-AB72ABA665A7}" type="presParOf" srcId="{6595DB18-2C23-A140-8AD0-4529C4AEC62A}" destId="{A6FA82EE-CB38-404A-B8D7-1A312800C33D}" srcOrd="0" destOrd="0" presId="urn:microsoft.com/office/officeart/2005/8/layout/orgChart1"/>
    <dgm:cxn modelId="{F5D62C4B-48FA-244F-8475-0D57B8AF8EB2}" type="presParOf" srcId="{A6FA82EE-CB38-404A-B8D7-1A312800C33D}" destId="{A2D0EFB6-597C-0D49-9E82-9C1FA156DD1D}" srcOrd="0" destOrd="0" presId="urn:microsoft.com/office/officeart/2005/8/layout/orgChart1"/>
    <dgm:cxn modelId="{DE4FF2F2-504F-0140-B8FA-8689F7DD008A}" type="presParOf" srcId="{A6FA82EE-CB38-404A-B8D7-1A312800C33D}" destId="{7F620187-A0BB-754C-8624-96E4C19ABA43}" srcOrd="1" destOrd="0" presId="urn:microsoft.com/office/officeart/2005/8/layout/orgChart1"/>
    <dgm:cxn modelId="{18BA5BBD-3472-114D-A6A6-7C8A06C570D4}" type="presParOf" srcId="{6595DB18-2C23-A140-8AD0-4529C4AEC62A}" destId="{BB0570A0-9CED-604B-9195-2AC597ECAC50}" srcOrd="1" destOrd="0" presId="urn:microsoft.com/office/officeart/2005/8/layout/orgChart1"/>
    <dgm:cxn modelId="{35886920-1BFB-9645-AA75-1CEB7274B200}" type="presParOf" srcId="{6595DB18-2C23-A140-8AD0-4529C4AEC62A}" destId="{A094B3D8-EF5C-E14F-8A03-4D9654B2B901}" srcOrd="2" destOrd="0" presId="urn:microsoft.com/office/officeart/2005/8/layout/orgChart1"/>
    <dgm:cxn modelId="{7F9961C5-3407-6E47-9AE9-7F316649F739}" type="presParOf" srcId="{6A15089D-9482-A94A-BF5D-1ECF35E27588}" destId="{1C66B93F-0AC9-6C41-ADFB-0A69F2A6DA84}" srcOrd="4" destOrd="0" presId="urn:microsoft.com/office/officeart/2005/8/layout/orgChart1"/>
    <dgm:cxn modelId="{9D088667-5714-FA4E-A90A-953BE3AB3510}" type="presParOf" srcId="{6A15089D-9482-A94A-BF5D-1ECF35E27588}" destId="{41ECD274-F175-764B-834A-DE15A644575D}" srcOrd="5" destOrd="0" presId="urn:microsoft.com/office/officeart/2005/8/layout/orgChart1"/>
    <dgm:cxn modelId="{308E6704-836F-F646-869A-40AD1C8C2318}" type="presParOf" srcId="{41ECD274-F175-764B-834A-DE15A644575D}" destId="{4BCF3ECC-E1B6-2A4C-8A95-6694AD785FDC}" srcOrd="0" destOrd="0" presId="urn:microsoft.com/office/officeart/2005/8/layout/orgChart1"/>
    <dgm:cxn modelId="{89FB7542-853C-6F4D-BC24-0A9522919971}" type="presParOf" srcId="{4BCF3ECC-E1B6-2A4C-8A95-6694AD785FDC}" destId="{8BCBC5D9-6B24-D447-B12E-8ADC9F5400B4}" srcOrd="0" destOrd="0" presId="urn:microsoft.com/office/officeart/2005/8/layout/orgChart1"/>
    <dgm:cxn modelId="{28B51D31-A552-BC4D-9376-2C6CBBA54D11}" type="presParOf" srcId="{4BCF3ECC-E1B6-2A4C-8A95-6694AD785FDC}" destId="{BD6CA182-77DD-0540-920F-C48FB541C53D}" srcOrd="1" destOrd="0" presId="urn:microsoft.com/office/officeart/2005/8/layout/orgChart1"/>
    <dgm:cxn modelId="{16F180CE-CF77-E246-A8A2-6EAA58ECECDB}" type="presParOf" srcId="{41ECD274-F175-764B-834A-DE15A644575D}" destId="{8A00169B-88D6-0B41-B4CC-B585DB153213}" srcOrd="1" destOrd="0" presId="urn:microsoft.com/office/officeart/2005/8/layout/orgChart1"/>
    <dgm:cxn modelId="{712FADAE-37D1-DB47-91BD-79790E3905CC}" type="presParOf" srcId="{41ECD274-F175-764B-834A-DE15A644575D}" destId="{898B4126-A71D-274C-99E2-A41D46EFEBFE}" srcOrd="2" destOrd="0" presId="urn:microsoft.com/office/officeart/2005/8/layout/orgChart1"/>
    <dgm:cxn modelId="{B5C4D1C5-58EE-4545-B2F6-F30F72089E70}" type="presParOf" srcId="{6A15089D-9482-A94A-BF5D-1ECF35E27588}" destId="{DCEE3D3D-D113-9C4C-A0DC-FA711CC566C1}" srcOrd="6" destOrd="0" presId="urn:microsoft.com/office/officeart/2005/8/layout/orgChart1"/>
    <dgm:cxn modelId="{57715AE2-C9E4-014E-A3DD-7D34D2329583}" type="presParOf" srcId="{6A15089D-9482-A94A-BF5D-1ECF35E27588}" destId="{8743DB36-9000-EF4B-A507-9F23316D54CA}" srcOrd="7" destOrd="0" presId="urn:microsoft.com/office/officeart/2005/8/layout/orgChart1"/>
    <dgm:cxn modelId="{5577911C-98FD-504B-8A2C-76ECB440EC3F}" type="presParOf" srcId="{8743DB36-9000-EF4B-A507-9F23316D54CA}" destId="{64D0A096-530D-A64D-9953-4ADD2BE89D02}" srcOrd="0" destOrd="0" presId="urn:microsoft.com/office/officeart/2005/8/layout/orgChart1"/>
    <dgm:cxn modelId="{09BD8F80-8FC9-AF40-9562-8FA96C9B0BF4}" type="presParOf" srcId="{64D0A096-530D-A64D-9953-4ADD2BE89D02}" destId="{2A88B8E1-1464-4D44-8284-5728713503C4}" srcOrd="0" destOrd="0" presId="urn:microsoft.com/office/officeart/2005/8/layout/orgChart1"/>
    <dgm:cxn modelId="{181CFDF8-EC02-A342-8A07-E558C6E3A217}" type="presParOf" srcId="{64D0A096-530D-A64D-9953-4ADD2BE89D02}" destId="{E5523075-5B55-044F-B2B0-CC9D8412ED6C}" srcOrd="1" destOrd="0" presId="urn:microsoft.com/office/officeart/2005/8/layout/orgChart1"/>
    <dgm:cxn modelId="{3B4A85E6-F2E3-CA43-B660-251678431307}" type="presParOf" srcId="{8743DB36-9000-EF4B-A507-9F23316D54CA}" destId="{18EB5D2E-CBED-CE4D-B872-71227236C514}" srcOrd="1" destOrd="0" presId="urn:microsoft.com/office/officeart/2005/8/layout/orgChart1"/>
    <dgm:cxn modelId="{F98E25BC-F532-E04D-A932-D7E24B87851D}" type="presParOf" srcId="{8743DB36-9000-EF4B-A507-9F23316D54CA}" destId="{7223BC33-6935-574D-A9EC-5AD728483A4C}" srcOrd="2" destOrd="0" presId="urn:microsoft.com/office/officeart/2005/8/layout/orgChart1"/>
    <dgm:cxn modelId="{67EB3E15-4BB9-944D-9517-3340FFF512E3}" type="presParOf" srcId="{6A15089D-9482-A94A-BF5D-1ECF35E27588}" destId="{1B875AAA-F5D8-4940-B0E2-CE34BF13178A}" srcOrd="8" destOrd="0" presId="urn:microsoft.com/office/officeart/2005/8/layout/orgChart1"/>
    <dgm:cxn modelId="{83E740F9-7405-414D-9228-92C7F4B93CC9}" type="presParOf" srcId="{6A15089D-9482-A94A-BF5D-1ECF35E27588}" destId="{30C343FD-19DA-1245-BE3C-B64689737076}" srcOrd="9" destOrd="0" presId="urn:microsoft.com/office/officeart/2005/8/layout/orgChart1"/>
    <dgm:cxn modelId="{D850582C-EBC1-C84B-992E-E7C0CFEBCD99}" type="presParOf" srcId="{30C343FD-19DA-1245-BE3C-B64689737076}" destId="{544F25C3-8DBB-A347-8920-5651EA9AF97C}" srcOrd="0" destOrd="0" presId="urn:microsoft.com/office/officeart/2005/8/layout/orgChart1"/>
    <dgm:cxn modelId="{8B7C1299-E9B4-434E-8938-0B071F8C2A55}" type="presParOf" srcId="{544F25C3-8DBB-A347-8920-5651EA9AF97C}" destId="{ACE0BA90-6AAB-4A44-96F9-4D81D87CC551}" srcOrd="0" destOrd="0" presId="urn:microsoft.com/office/officeart/2005/8/layout/orgChart1"/>
    <dgm:cxn modelId="{C3159212-041A-A24A-A4D2-59340567CC61}" type="presParOf" srcId="{544F25C3-8DBB-A347-8920-5651EA9AF97C}" destId="{EB5C7908-6E78-3640-8E85-31CA0C8C541B}" srcOrd="1" destOrd="0" presId="urn:microsoft.com/office/officeart/2005/8/layout/orgChart1"/>
    <dgm:cxn modelId="{A06C3817-EC39-DE4B-A6C5-E99514644C43}" type="presParOf" srcId="{30C343FD-19DA-1245-BE3C-B64689737076}" destId="{AE1748AC-3CD1-034B-BA73-5E5BCA3E73F0}" srcOrd="1" destOrd="0" presId="urn:microsoft.com/office/officeart/2005/8/layout/orgChart1"/>
    <dgm:cxn modelId="{6ED3D21D-9028-FC4D-8783-CC78401AAFBF}" type="presParOf" srcId="{30C343FD-19DA-1245-BE3C-B64689737076}" destId="{C2F722D0-BE9C-934D-A9DB-80F8D16CEDC0}" srcOrd="2" destOrd="0" presId="urn:microsoft.com/office/officeart/2005/8/layout/orgChart1"/>
    <dgm:cxn modelId="{5ED85329-835A-2E43-B468-7EAADFEEDBE6}" type="presParOf" srcId="{FC23D9E8-FD8B-C94E-9835-31DDD4F7EC9A}" destId="{6986E0AB-DB90-1C48-9660-A0FFEFD0D95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8B39A50A-499B-BA4B-95EC-36333EA978F7}" type="doc">
      <dgm:prSet loTypeId="urn:microsoft.com/office/officeart/2005/8/layout/hierarchy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1C6F36C-A7F8-EA4E-93EF-D137EB3901AD}">
      <dgm:prSet phldrT="[Text]"/>
      <dgm:spPr/>
      <dgm:t>
        <a:bodyPr/>
        <a:lstStyle/>
        <a:p>
          <a:r>
            <a:rPr lang="en-US" dirty="0"/>
            <a:t>Windowing</a:t>
          </a:r>
        </a:p>
      </dgm:t>
    </dgm:pt>
    <dgm:pt modelId="{79F909D9-3C3E-7246-AA6A-786772FD3893}" type="parTrans" cxnId="{3C8D2049-87D0-DD44-AAF9-06EA5D261408}">
      <dgm:prSet/>
      <dgm:spPr/>
      <dgm:t>
        <a:bodyPr/>
        <a:lstStyle/>
        <a:p>
          <a:endParaRPr lang="en-US"/>
        </a:p>
      </dgm:t>
    </dgm:pt>
    <dgm:pt modelId="{E626C12A-717D-B84A-A7CD-C13ED642BB95}" type="sibTrans" cxnId="{3C8D2049-87D0-DD44-AAF9-06EA5D261408}">
      <dgm:prSet/>
      <dgm:spPr/>
      <dgm:t>
        <a:bodyPr/>
        <a:lstStyle/>
        <a:p>
          <a:endParaRPr lang="en-US"/>
        </a:p>
      </dgm:t>
    </dgm:pt>
    <dgm:pt modelId="{5C37AA31-B703-BB4C-B309-ABD2A8883651}" type="asst">
      <dgm:prSet phldrT="[Text]"/>
      <dgm:spPr/>
      <dgm:t>
        <a:bodyPr/>
        <a:lstStyle/>
        <a:p>
          <a:r>
            <a:rPr lang="en-US" dirty="0"/>
            <a:t>Level</a:t>
          </a:r>
        </a:p>
      </dgm:t>
    </dgm:pt>
    <dgm:pt modelId="{55C560BC-9CA9-0C4B-9381-166B9A23BD41}" type="parTrans" cxnId="{7F24ACF4-308B-934C-819D-8545FE91DA86}">
      <dgm:prSet/>
      <dgm:spPr/>
      <dgm:t>
        <a:bodyPr/>
        <a:lstStyle/>
        <a:p>
          <a:endParaRPr lang="en-US" dirty="0"/>
        </a:p>
      </dgm:t>
    </dgm:pt>
    <dgm:pt modelId="{B5377AED-1987-9743-B194-D702D0B8858F}" type="sibTrans" cxnId="{7F24ACF4-308B-934C-819D-8545FE91DA86}">
      <dgm:prSet/>
      <dgm:spPr/>
      <dgm:t>
        <a:bodyPr/>
        <a:lstStyle/>
        <a:p>
          <a:endParaRPr lang="en-US"/>
        </a:p>
      </dgm:t>
    </dgm:pt>
    <dgm:pt modelId="{E1895098-1BA4-894B-AEC9-7A2454ABC5CF}" type="asst">
      <dgm:prSet phldrT="[Text]"/>
      <dgm:spPr/>
      <dgm:t>
        <a:bodyPr/>
        <a:lstStyle/>
        <a:p>
          <a:r>
            <a:rPr lang="en-US" dirty="0"/>
            <a:t>Width</a:t>
          </a:r>
        </a:p>
      </dgm:t>
    </dgm:pt>
    <dgm:pt modelId="{5C6CEA82-2C52-534B-B943-7BE5E21CC71E}" type="parTrans" cxnId="{273B95A3-83DF-8440-982F-C9FE14B0793D}">
      <dgm:prSet/>
      <dgm:spPr/>
      <dgm:t>
        <a:bodyPr/>
        <a:lstStyle/>
        <a:p>
          <a:endParaRPr lang="en-US" dirty="0"/>
        </a:p>
      </dgm:t>
    </dgm:pt>
    <dgm:pt modelId="{FFE957BC-0C32-6A40-B855-5548137319A9}" type="sibTrans" cxnId="{273B95A3-83DF-8440-982F-C9FE14B0793D}">
      <dgm:prSet/>
      <dgm:spPr/>
      <dgm:t>
        <a:bodyPr/>
        <a:lstStyle/>
        <a:p>
          <a:endParaRPr lang="en-US"/>
        </a:p>
      </dgm:t>
    </dgm:pt>
    <dgm:pt modelId="{242155B9-B0A5-0B42-B6A7-7C90E891F6AC}" type="asst">
      <dgm:prSet phldrT="[Text]"/>
      <dgm:spPr/>
      <dgm:t>
        <a:bodyPr/>
        <a:lstStyle/>
        <a:p>
          <a:r>
            <a:rPr lang="en-US" dirty="0"/>
            <a:t>BRIGHTNESS</a:t>
          </a:r>
        </a:p>
      </dgm:t>
    </dgm:pt>
    <dgm:pt modelId="{EA1ADB59-278D-DD41-9592-E5559DCA6413}" type="parTrans" cxnId="{6EFD95AB-A572-D548-9332-1103525328AE}">
      <dgm:prSet/>
      <dgm:spPr/>
      <dgm:t>
        <a:bodyPr/>
        <a:lstStyle/>
        <a:p>
          <a:endParaRPr lang="en-US" dirty="0"/>
        </a:p>
      </dgm:t>
    </dgm:pt>
    <dgm:pt modelId="{6E5C3AFA-67CC-AB48-9421-4883F88B3627}" type="sibTrans" cxnId="{6EFD95AB-A572-D548-9332-1103525328AE}">
      <dgm:prSet/>
      <dgm:spPr/>
      <dgm:t>
        <a:bodyPr/>
        <a:lstStyle/>
        <a:p>
          <a:endParaRPr lang="en-US"/>
        </a:p>
      </dgm:t>
    </dgm:pt>
    <dgm:pt modelId="{7D8C3DD2-C1B2-FD48-BC7A-4760030089CB}" type="asst">
      <dgm:prSet phldrT="[Text]"/>
      <dgm:spPr/>
      <dgm:t>
        <a:bodyPr/>
        <a:lstStyle/>
        <a:p>
          <a:r>
            <a:rPr lang="en-US" dirty="0"/>
            <a:t>CONTRAST</a:t>
          </a:r>
        </a:p>
      </dgm:t>
    </dgm:pt>
    <dgm:pt modelId="{E3F504F7-D900-DB43-847A-2625D0DADDBA}" type="parTrans" cxnId="{FC6F9856-9C1A-F841-9B25-95D43EA84458}">
      <dgm:prSet/>
      <dgm:spPr/>
      <dgm:t>
        <a:bodyPr/>
        <a:lstStyle/>
        <a:p>
          <a:endParaRPr lang="en-US" dirty="0"/>
        </a:p>
      </dgm:t>
    </dgm:pt>
    <dgm:pt modelId="{35B852C1-413A-E74D-B1DF-EA105AAFE87E}" type="sibTrans" cxnId="{FC6F9856-9C1A-F841-9B25-95D43EA84458}">
      <dgm:prSet/>
      <dgm:spPr/>
      <dgm:t>
        <a:bodyPr/>
        <a:lstStyle/>
        <a:p>
          <a:endParaRPr lang="en-US"/>
        </a:p>
      </dgm:t>
    </dgm:pt>
    <dgm:pt modelId="{DDF33BE3-D913-3542-B74D-A4704F79EF94}" type="pres">
      <dgm:prSet presAssocID="{8B39A50A-499B-BA4B-95EC-36333EA978F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105DB32-0F19-0C43-85BF-2B986E688A59}" type="pres">
      <dgm:prSet presAssocID="{41C6F36C-A7F8-EA4E-93EF-D137EB3901AD}" presName="hierRoot1" presStyleCnt="0"/>
      <dgm:spPr/>
    </dgm:pt>
    <dgm:pt modelId="{41BC4DCF-3CF4-6540-A850-A6D8C7CB86A9}" type="pres">
      <dgm:prSet presAssocID="{41C6F36C-A7F8-EA4E-93EF-D137EB3901AD}" presName="composite" presStyleCnt="0"/>
      <dgm:spPr/>
    </dgm:pt>
    <dgm:pt modelId="{8F479712-6A4E-3F4C-8F5B-792413D69A0A}" type="pres">
      <dgm:prSet presAssocID="{41C6F36C-A7F8-EA4E-93EF-D137EB3901AD}" presName="background" presStyleLbl="node0" presStyleIdx="0" presStyleCnt="1"/>
      <dgm:spPr/>
    </dgm:pt>
    <dgm:pt modelId="{205545A0-3350-8D48-A43F-5FF8F88FC469}" type="pres">
      <dgm:prSet presAssocID="{41C6F36C-A7F8-EA4E-93EF-D137EB3901AD}" presName="text" presStyleLbl="fgAcc0" presStyleIdx="0" presStyleCnt="1">
        <dgm:presLayoutVars>
          <dgm:chPref val="3"/>
        </dgm:presLayoutVars>
      </dgm:prSet>
      <dgm:spPr/>
    </dgm:pt>
    <dgm:pt modelId="{24B9F48A-13BF-AC4C-A247-59B16DEF61D3}" type="pres">
      <dgm:prSet presAssocID="{41C6F36C-A7F8-EA4E-93EF-D137EB3901AD}" presName="hierChild2" presStyleCnt="0"/>
      <dgm:spPr/>
    </dgm:pt>
    <dgm:pt modelId="{825A451E-48DE-E349-B529-75485E8FBAC9}" type="pres">
      <dgm:prSet presAssocID="{55C560BC-9CA9-0C4B-9381-166B9A23BD41}" presName="Name10" presStyleLbl="parChTrans1D2" presStyleIdx="0" presStyleCnt="2"/>
      <dgm:spPr/>
    </dgm:pt>
    <dgm:pt modelId="{03769375-52B7-B444-B456-AE9325CE2E7D}" type="pres">
      <dgm:prSet presAssocID="{5C37AA31-B703-BB4C-B309-ABD2A8883651}" presName="hierRoot2" presStyleCnt="0"/>
      <dgm:spPr/>
    </dgm:pt>
    <dgm:pt modelId="{486D11A1-FFCF-A94F-A439-21F3F8A589E4}" type="pres">
      <dgm:prSet presAssocID="{5C37AA31-B703-BB4C-B309-ABD2A8883651}" presName="composite2" presStyleCnt="0"/>
      <dgm:spPr/>
    </dgm:pt>
    <dgm:pt modelId="{3076F73D-D892-BC4D-BB22-905C23D2B62B}" type="pres">
      <dgm:prSet presAssocID="{5C37AA31-B703-BB4C-B309-ABD2A8883651}" presName="background2" presStyleLbl="asst1" presStyleIdx="0" presStyleCnt="4"/>
      <dgm:spPr/>
    </dgm:pt>
    <dgm:pt modelId="{417F7660-3BAA-C144-A566-856B32AF4757}" type="pres">
      <dgm:prSet presAssocID="{5C37AA31-B703-BB4C-B309-ABD2A8883651}" presName="text2" presStyleLbl="fgAcc2" presStyleIdx="0" presStyleCnt="2">
        <dgm:presLayoutVars>
          <dgm:chPref val="3"/>
        </dgm:presLayoutVars>
      </dgm:prSet>
      <dgm:spPr/>
    </dgm:pt>
    <dgm:pt modelId="{05F9BAFB-FF98-8B43-ADE3-925FEF6666B1}" type="pres">
      <dgm:prSet presAssocID="{5C37AA31-B703-BB4C-B309-ABD2A8883651}" presName="hierChild3" presStyleCnt="0"/>
      <dgm:spPr/>
    </dgm:pt>
    <dgm:pt modelId="{52119B32-811D-8D45-A114-FBF531D06ABF}" type="pres">
      <dgm:prSet presAssocID="{EA1ADB59-278D-DD41-9592-E5559DCA6413}" presName="Name17" presStyleLbl="parChTrans1D3" presStyleIdx="0" presStyleCnt="2"/>
      <dgm:spPr/>
    </dgm:pt>
    <dgm:pt modelId="{EC0FB6AE-AB82-5947-9C37-5B5780B27AC0}" type="pres">
      <dgm:prSet presAssocID="{242155B9-B0A5-0B42-B6A7-7C90E891F6AC}" presName="hierRoot3" presStyleCnt="0"/>
      <dgm:spPr/>
    </dgm:pt>
    <dgm:pt modelId="{4CD43879-75F3-6340-BB01-02EEC0BCECB4}" type="pres">
      <dgm:prSet presAssocID="{242155B9-B0A5-0B42-B6A7-7C90E891F6AC}" presName="composite3" presStyleCnt="0"/>
      <dgm:spPr/>
    </dgm:pt>
    <dgm:pt modelId="{959623C5-A117-AB4D-A67E-8B9DE4D6A323}" type="pres">
      <dgm:prSet presAssocID="{242155B9-B0A5-0B42-B6A7-7C90E891F6AC}" presName="background3" presStyleLbl="asst1" presStyleIdx="1" presStyleCnt="4"/>
      <dgm:spPr/>
    </dgm:pt>
    <dgm:pt modelId="{CCF218D8-6D5C-C04C-AD1D-49B18C6B61C8}" type="pres">
      <dgm:prSet presAssocID="{242155B9-B0A5-0B42-B6A7-7C90E891F6AC}" presName="text3" presStyleLbl="fgAcc3" presStyleIdx="0" presStyleCnt="2">
        <dgm:presLayoutVars>
          <dgm:chPref val="3"/>
        </dgm:presLayoutVars>
      </dgm:prSet>
      <dgm:spPr/>
    </dgm:pt>
    <dgm:pt modelId="{A6E99BD8-3059-214D-B618-4BCB65182728}" type="pres">
      <dgm:prSet presAssocID="{242155B9-B0A5-0B42-B6A7-7C90E891F6AC}" presName="hierChild4" presStyleCnt="0"/>
      <dgm:spPr/>
    </dgm:pt>
    <dgm:pt modelId="{AE6882B5-99DD-A14B-A73A-CDD39D6EA256}" type="pres">
      <dgm:prSet presAssocID="{5C6CEA82-2C52-534B-B943-7BE5E21CC71E}" presName="Name10" presStyleLbl="parChTrans1D2" presStyleIdx="1" presStyleCnt="2"/>
      <dgm:spPr/>
    </dgm:pt>
    <dgm:pt modelId="{2D3E6029-77E9-EA40-BBD5-A058624681B6}" type="pres">
      <dgm:prSet presAssocID="{E1895098-1BA4-894B-AEC9-7A2454ABC5CF}" presName="hierRoot2" presStyleCnt="0"/>
      <dgm:spPr/>
    </dgm:pt>
    <dgm:pt modelId="{FEC667E2-D7DC-DA40-95F0-E793F133950A}" type="pres">
      <dgm:prSet presAssocID="{E1895098-1BA4-894B-AEC9-7A2454ABC5CF}" presName="composite2" presStyleCnt="0"/>
      <dgm:spPr/>
    </dgm:pt>
    <dgm:pt modelId="{DAB679CE-C318-2A41-B685-9605CB2863E1}" type="pres">
      <dgm:prSet presAssocID="{E1895098-1BA4-894B-AEC9-7A2454ABC5CF}" presName="background2" presStyleLbl="asst1" presStyleIdx="2" presStyleCnt="4"/>
      <dgm:spPr/>
    </dgm:pt>
    <dgm:pt modelId="{9F9A9BBA-3348-6740-A245-58A2CA4AFBBC}" type="pres">
      <dgm:prSet presAssocID="{E1895098-1BA4-894B-AEC9-7A2454ABC5CF}" presName="text2" presStyleLbl="fgAcc2" presStyleIdx="1" presStyleCnt="2">
        <dgm:presLayoutVars>
          <dgm:chPref val="3"/>
        </dgm:presLayoutVars>
      </dgm:prSet>
      <dgm:spPr/>
    </dgm:pt>
    <dgm:pt modelId="{00026DC0-4B5A-984D-814A-B8015AE058E2}" type="pres">
      <dgm:prSet presAssocID="{E1895098-1BA4-894B-AEC9-7A2454ABC5CF}" presName="hierChild3" presStyleCnt="0"/>
      <dgm:spPr/>
    </dgm:pt>
    <dgm:pt modelId="{179E69F8-E180-B948-BFA4-F178A52F916C}" type="pres">
      <dgm:prSet presAssocID="{E3F504F7-D900-DB43-847A-2625D0DADDBA}" presName="Name17" presStyleLbl="parChTrans1D3" presStyleIdx="1" presStyleCnt="2"/>
      <dgm:spPr/>
    </dgm:pt>
    <dgm:pt modelId="{8A57C070-518D-0D4D-8D86-B9CB965AFC4B}" type="pres">
      <dgm:prSet presAssocID="{7D8C3DD2-C1B2-FD48-BC7A-4760030089CB}" presName="hierRoot3" presStyleCnt="0"/>
      <dgm:spPr/>
    </dgm:pt>
    <dgm:pt modelId="{FD745EEA-3D06-2643-BF54-27E49D31775A}" type="pres">
      <dgm:prSet presAssocID="{7D8C3DD2-C1B2-FD48-BC7A-4760030089CB}" presName="composite3" presStyleCnt="0"/>
      <dgm:spPr/>
    </dgm:pt>
    <dgm:pt modelId="{0124E3DD-7E55-AC45-8364-0F144C7E21C3}" type="pres">
      <dgm:prSet presAssocID="{7D8C3DD2-C1B2-FD48-BC7A-4760030089CB}" presName="background3" presStyleLbl="asst1" presStyleIdx="3" presStyleCnt="4"/>
      <dgm:spPr/>
    </dgm:pt>
    <dgm:pt modelId="{DFDE8FAA-3B24-964D-A0E3-1B52F3B614E1}" type="pres">
      <dgm:prSet presAssocID="{7D8C3DD2-C1B2-FD48-BC7A-4760030089CB}" presName="text3" presStyleLbl="fgAcc3" presStyleIdx="1" presStyleCnt="2">
        <dgm:presLayoutVars>
          <dgm:chPref val="3"/>
        </dgm:presLayoutVars>
      </dgm:prSet>
      <dgm:spPr/>
    </dgm:pt>
    <dgm:pt modelId="{EE84E487-530D-C54F-B6B4-B9D11F743D15}" type="pres">
      <dgm:prSet presAssocID="{7D8C3DD2-C1B2-FD48-BC7A-4760030089CB}" presName="hierChild4" presStyleCnt="0"/>
      <dgm:spPr/>
    </dgm:pt>
  </dgm:ptLst>
  <dgm:cxnLst>
    <dgm:cxn modelId="{0C2CCA06-BDA5-704B-9A7A-7F8FDD696F56}" type="presOf" srcId="{5C37AA31-B703-BB4C-B309-ABD2A8883651}" destId="{417F7660-3BAA-C144-A566-856B32AF4757}" srcOrd="0" destOrd="0" presId="urn:microsoft.com/office/officeart/2005/8/layout/hierarchy1"/>
    <dgm:cxn modelId="{AEFB9514-353F-A845-88BC-3B3F5A67C9CE}" type="presOf" srcId="{5C6CEA82-2C52-534B-B943-7BE5E21CC71E}" destId="{AE6882B5-99DD-A14B-A73A-CDD39D6EA256}" srcOrd="0" destOrd="0" presId="urn:microsoft.com/office/officeart/2005/8/layout/hierarchy1"/>
    <dgm:cxn modelId="{2B672E1A-61E0-ED49-A85C-D7BFED5619CD}" type="presOf" srcId="{E3F504F7-D900-DB43-847A-2625D0DADDBA}" destId="{179E69F8-E180-B948-BFA4-F178A52F916C}" srcOrd="0" destOrd="0" presId="urn:microsoft.com/office/officeart/2005/8/layout/hierarchy1"/>
    <dgm:cxn modelId="{AD8CAD2D-9D6E-5144-889C-1CE87A3C43BF}" type="presOf" srcId="{41C6F36C-A7F8-EA4E-93EF-D137EB3901AD}" destId="{205545A0-3350-8D48-A43F-5FF8F88FC469}" srcOrd="0" destOrd="0" presId="urn:microsoft.com/office/officeart/2005/8/layout/hierarchy1"/>
    <dgm:cxn modelId="{3C8D2049-87D0-DD44-AAF9-06EA5D261408}" srcId="{8B39A50A-499B-BA4B-95EC-36333EA978F7}" destId="{41C6F36C-A7F8-EA4E-93EF-D137EB3901AD}" srcOrd="0" destOrd="0" parTransId="{79F909D9-3C3E-7246-AA6A-786772FD3893}" sibTransId="{E626C12A-717D-B84A-A7CD-C13ED642BB95}"/>
    <dgm:cxn modelId="{43D0994B-1C2A-384F-999F-528B0A55E7FA}" type="presOf" srcId="{E1895098-1BA4-894B-AEC9-7A2454ABC5CF}" destId="{9F9A9BBA-3348-6740-A245-58A2CA4AFBBC}" srcOrd="0" destOrd="0" presId="urn:microsoft.com/office/officeart/2005/8/layout/hierarchy1"/>
    <dgm:cxn modelId="{FC6F9856-9C1A-F841-9B25-95D43EA84458}" srcId="{E1895098-1BA4-894B-AEC9-7A2454ABC5CF}" destId="{7D8C3DD2-C1B2-FD48-BC7A-4760030089CB}" srcOrd="0" destOrd="0" parTransId="{E3F504F7-D900-DB43-847A-2625D0DADDBA}" sibTransId="{35B852C1-413A-E74D-B1DF-EA105AAFE87E}"/>
    <dgm:cxn modelId="{02413761-6FD3-B847-8573-755843100379}" type="presOf" srcId="{EA1ADB59-278D-DD41-9592-E5559DCA6413}" destId="{52119B32-811D-8D45-A114-FBF531D06ABF}" srcOrd="0" destOrd="0" presId="urn:microsoft.com/office/officeart/2005/8/layout/hierarchy1"/>
    <dgm:cxn modelId="{AD493D6D-87F5-744D-92C3-49C96987572D}" type="presOf" srcId="{55C560BC-9CA9-0C4B-9381-166B9A23BD41}" destId="{825A451E-48DE-E349-B529-75485E8FBAC9}" srcOrd="0" destOrd="0" presId="urn:microsoft.com/office/officeart/2005/8/layout/hierarchy1"/>
    <dgm:cxn modelId="{273B95A3-83DF-8440-982F-C9FE14B0793D}" srcId="{41C6F36C-A7F8-EA4E-93EF-D137EB3901AD}" destId="{E1895098-1BA4-894B-AEC9-7A2454ABC5CF}" srcOrd="1" destOrd="0" parTransId="{5C6CEA82-2C52-534B-B943-7BE5E21CC71E}" sibTransId="{FFE957BC-0C32-6A40-B855-5548137319A9}"/>
    <dgm:cxn modelId="{6EFD95AB-A572-D548-9332-1103525328AE}" srcId="{5C37AA31-B703-BB4C-B309-ABD2A8883651}" destId="{242155B9-B0A5-0B42-B6A7-7C90E891F6AC}" srcOrd="0" destOrd="0" parTransId="{EA1ADB59-278D-DD41-9592-E5559DCA6413}" sibTransId="{6E5C3AFA-67CC-AB48-9421-4883F88B3627}"/>
    <dgm:cxn modelId="{0174D9B3-9550-1049-B216-E429B1C2F7B2}" type="presOf" srcId="{8B39A50A-499B-BA4B-95EC-36333EA978F7}" destId="{DDF33BE3-D913-3542-B74D-A4704F79EF94}" srcOrd="0" destOrd="0" presId="urn:microsoft.com/office/officeart/2005/8/layout/hierarchy1"/>
    <dgm:cxn modelId="{C6D9DBCB-CDCD-1042-A533-AD39C140B09C}" type="presOf" srcId="{242155B9-B0A5-0B42-B6A7-7C90E891F6AC}" destId="{CCF218D8-6D5C-C04C-AD1D-49B18C6B61C8}" srcOrd="0" destOrd="0" presId="urn:microsoft.com/office/officeart/2005/8/layout/hierarchy1"/>
    <dgm:cxn modelId="{6AA1B6DF-D7A4-DD4F-BBF6-9ADDEAEA6864}" type="presOf" srcId="{7D8C3DD2-C1B2-FD48-BC7A-4760030089CB}" destId="{DFDE8FAA-3B24-964D-A0E3-1B52F3B614E1}" srcOrd="0" destOrd="0" presId="urn:microsoft.com/office/officeart/2005/8/layout/hierarchy1"/>
    <dgm:cxn modelId="{7F24ACF4-308B-934C-819D-8545FE91DA86}" srcId="{41C6F36C-A7F8-EA4E-93EF-D137EB3901AD}" destId="{5C37AA31-B703-BB4C-B309-ABD2A8883651}" srcOrd="0" destOrd="0" parTransId="{55C560BC-9CA9-0C4B-9381-166B9A23BD41}" sibTransId="{B5377AED-1987-9743-B194-D702D0B8858F}"/>
    <dgm:cxn modelId="{D216C040-91F0-A641-99BB-3168FAFFAC08}" type="presParOf" srcId="{DDF33BE3-D913-3542-B74D-A4704F79EF94}" destId="{A105DB32-0F19-0C43-85BF-2B986E688A59}" srcOrd="0" destOrd="0" presId="urn:microsoft.com/office/officeart/2005/8/layout/hierarchy1"/>
    <dgm:cxn modelId="{5813C17D-E3B1-C347-AFCA-91D476D3A5B9}" type="presParOf" srcId="{A105DB32-0F19-0C43-85BF-2B986E688A59}" destId="{41BC4DCF-3CF4-6540-A850-A6D8C7CB86A9}" srcOrd="0" destOrd="0" presId="urn:microsoft.com/office/officeart/2005/8/layout/hierarchy1"/>
    <dgm:cxn modelId="{1116C4A2-0DD8-4448-B843-2358DADAB38E}" type="presParOf" srcId="{41BC4DCF-3CF4-6540-A850-A6D8C7CB86A9}" destId="{8F479712-6A4E-3F4C-8F5B-792413D69A0A}" srcOrd="0" destOrd="0" presId="urn:microsoft.com/office/officeart/2005/8/layout/hierarchy1"/>
    <dgm:cxn modelId="{A266A0F9-06E4-564D-A009-4852EAB3D3B2}" type="presParOf" srcId="{41BC4DCF-3CF4-6540-A850-A6D8C7CB86A9}" destId="{205545A0-3350-8D48-A43F-5FF8F88FC469}" srcOrd="1" destOrd="0" presId="urn:microsoft.com/office/officeart/2005/8/layout/hierarchy1"/>
    <dgm:cxn modelId="{3C68C08C-FBA5-F34C-84B4-0028EAF1E857}" type="presParOf" srcId="{A105DB32-0F19-0C43-85BF-2B986E688A59}" destId="{24B9F48A-13BF-AC4C-A247-59B16DEF61D3}" srcOrd="1" destOrd="0" presId="urn:microsoft.com/office/officeart/2005/8/layout/hierarchy1"/>
    <dgm:cxn modelId="{B74EC734-B906-E14A-90ED-518DA5BC296B}" type="presParOf" srcId="{24B9F48A-13BF-AC4C-A247-59B16DEF61D3}" destId="{825A451E-48DE-E349-B529-75485E8FBAC9}" srcOrd="0" destOrd="0" presId="urn:microsoft.com/office/officeart/2005/8/layout/hierarchy1"/>
    <dgm:cxn modelId="{45D3F01E-EE01-C64E-937C-8F67B509EFEE}" type="presParOf" srcId="{24B9F48A-13BF-AC4C-A247-59B16DEF61D3}" destId="{03769375-52B7-B444-B456-AE9325CE2E7D}" srcOrd="1" destOrd="0" presId="urn:microsoft.com/office/officeart/2005/8/layout/hierarchy1"/>
    <dgm:cxn modelId="{9DC8B0F6-F230-694D-8DA2-C4BEBE58530D}" type="presParOf" srcId="{03769375-52B7-B444-B456-AE9325CE2E7D}" destId="{486D11A1-FFCF-A94F-A439-21F3F8A589E4}" srcOrd="0" destOrd="0" presId="urn:microsoft.com/office/officeart/2005/8/layout/hierarchy1"/>
    <dgm:cxn modelId="{E5F3B568-E113-2443-B829-C571734CDFC2}" type="presParOf" srcId="{486D11A1-FFCF-A94F-A439-21F3F8A589E4}" destId="{3076F73D-D892-BC4D-BB22-905C23D2B62B}" srcOrd="0" destOrd="0" presId="urn:microsoft.com/office/officeart/2005/8/layout/hierarchy1"/>
    <dgm:cxn modelId="{81CC71AA-173C-2344-BFE5-3381AD1CDA35}" type="presParOf" srcId="{486D11A1-FFCF-A94F-A439-21F3F8A589E4}" destId="{417F7660-3BAA-C144-A566-856B32AF4757}" srcOrd="1" destOrd="0" presId="urn:microsoft.com/office/officeart/2005/8/layout/hierarchy1"/>
    <dgm:cxn modelId="{A9C68C92-54F7-D448-ABCA-0666C09CA651}" type="presParOf" srcId="{03769375-52B7-B444-B456-AE9325CE2E7D}" destId="{05F9BAFB-FF98-8B43-ADE3-925FEF6666B1}" srcOrd="1" destOrd="0" presId="urn:microsoft.com/office/officeart/2005/8/layout/hierarchy1"/>
    <dgm:cxn modelId="{224D73EC-B5F5-2941-BECA-189052C1EA07}" type="presParOf" srcId="{05F9BAFB-FF98-8B43-ADE3-925FEF6666B1}" destId="{52119B32-811D-8D45-A114-FBF531D06ABF}" srcOrd="0" destOrd="0" presId="urn:microsoft.com/office/officeart/2005/8/layout/hierarchy1"/>
    <dgm:cxn modelId="{B86407A0-4798-9347-82E7-C871BCDFF357}" type="presParOf" srcId="{05F9BAFB-FF98-8B43-ADE3-925FEF6666B1}" destId="{EC0FB6AE-AB82-5947-9C37-5B5780B27AC0}" srcOrd="1" destOrd="0" presId="urn:microsoft.com/office/officeart/2005/8/layout/hierarchy1"/>
    <dgm:cxn modelId="{BC86CF1B-A15E-0347-8551-0DA1FD4C9589}" type="presParOf" srcId="{EC0FB6AE-AB82-5947-9C37-5B5780B27AC0}" destId="{4CD43879-75F3-6340-BB01-02EEC0BCECB4}" srcOrd="0" destOrd="0" presId="urn:microsoft.com/office/officeart/2005/8/layout/hierarchy1"/>
    <dgm:cxn modelId="{4920A8CE-371D-B941-A457-75400AF5BDD4}" type="presParOf" srcId="{4CD43879-75F3-6340-BB01-02EEC0BCECB4}" destId="{959623C5-A117-AB4D-A67E-8B9DE4D6A323}" srcOrd="0" destOrd="0" presId="urn:microsoft.com/office/officeart/2005/8/layout/hierarchy1"/>
    <dgm:cxn modelId="{5D8D0BD4-3476-9943-A417-A3740AC9A90D}" type="presParOf" srcId="{4CD43879-75F3-6340-BB01-02EEC0BCECB4}" destId="{CCF218D8-6D5C-C04C-AD1D-49B18C6B61C8}" srcOrd="1" destOrd="0" presId="urn:microsoft.com/office/officeart/2005/8/layout/hierarchy1"/>
    <dgm:cxn modelId="{94ADF55F-019E-AB47-9269-A99B76C5D10F}" type="presParOf" srcId="{EC0FB6AE-AB82-5947-9C37-5B5780B27AC0}" destId="{A6E99BD8-3059-214D-B618-4BCB65182728}" srcOrd="1" destOrd="0" presId="urn:microsoft.com/office/officeart/2005/8/layout/hierarchy1"/>
    <dgm:cxn modelId="{B0BBDE49-4195-B045-B3C6-37D2B8E1C000}" type="presParOf" srcId="{24B9F48A-13BF-AC4C-A247-59B16DEF61D3}" destId="{AE6882B5-99DD-A14B-A73A-CDD39D6EA256}" srcOrd="2" destOrd="0" presId="urn:microsoft.com/office/officeart/2005/8/layout/hierarchy1"/>
    <dgm:cxn modelId="{DCBA09E6-94D0-3A49-ACD9-BC63038D726C}" type="presParOf" srcId="{24B9F48A-13BF-AC4C-A247-59B16DEF61D3}" destId="{2D3E6029-77E9-EA40-BBD5-A058624681B6}" srcOrd="3" destOrd="0" presId="urn:microsoft.com/office/officeart/2005/8/layout/hierarchy1"/>
    <dgm:cxn modelId="{E7775CD2-41F5-C34E-8825-E671DF3ED9AC}" type="presParOf" srcId="{2D3E6029-77E9-EA40-BBD5-A058624681B6}" destId="{FEC667E2-D7DC-DA40-95F0-E793F133950A}" srcOrd="0" destOrd="0" presId="urn:microsoft.com/office/officeart/2005/8/layout/hierarchy1"/>
    <dgm:cxn modelId="{66081D26-7CCA-A04F-9A0C-DEECC9F50152}" type="presParOf" srcId="{FEC667E2-D7DC-DA40-95F0-E793F133950A}" destId="{DAB679CE-C318-2A41-B685-9605CB2863E1}" srcOrd="0" destOrd="0" presId="urn:microsoft.com/office/officeart/2005/8/layout/hierarchy1"/>
    <dgm:cxn modelId="{C8CFD161-7CAE-EB48-8C89-47E619E1C381}" type="presParOf" srcId="{FEC667E2-D7DC-DA40-95F0-E793F133950A}" destId="{9F9A9BBA-3348-6740-A245-58A2CA4AFBBC}" srcOrd="1" destOrd="0" presId="urn:microsoft.com/office/officeart/2005/8/layout/hierarchy1"/>
    <dgm:cxn modelId="{14989D6D-5C42-6B45-A512-D9ACC4540EC7}" type="presParOf" srcId="{2D3E6029-77E9-EA40-BBD5-A058624681B6}" destId="{00026DC0-4B5A-984D-814A-B8015AE058E2}" srcOrd="1" destOrd="0" presId="urn:microsoft.com/office/officeart/2005/8/layout/hierarchy1"/>
    <dgm:cxn modelId="{0B2B5605-588C-8E46-99E0-ADEBAEF6EAF4}" type="presParOf" srcId="{00026DC0-4B5A-984D-814A-B8015AE058E2}" destId="{179E69F8-E180-B948-BFA4-F178A52F916C}" srcOrd="0" destOrd="0" presId="urn:microsoft.com/office/officeart/2005/8/layout/hierarchy1"/>
    <dgm:cxn modelId="{10302029-19AD-7345-AD6F-ECE52A157DBE}" type="presParOf" srcId="{00026DC0-4B5A-984D-814A-B8015AE058E2}" destId="{8A57C070-518D-0D4D-8D86-B9CB965AFC4B}" srcOrd="1" destOrd="0" presId="urn:microsoft.com/office/officeart/2005/8/layout/hierarchy1"/>
    <dgm:cxn modelId="{77A47A48-57D4-BF44-8EC5-CA4896C6A8B1}" type="presParOf" srcId="{8A57C070-518D-0D4D-8D86-B9CB965AFC4B}" destId="{FD745EEA-3D06-2643-BF54-27E49D31775A}" srcOrd="0" destOrd="0" presId="urn:microsoft.com/office/officeart/2005/8/layout/hierarchy1"/>
    <dgm:cxn modelId="{EEF4106F-73AB-414C-BAED-58391278A9C9}" type="presParOf" srcId="{FD745EEA-3D06-2643-BF54-27E49D31775A}" destId="{0124E3DD-7E55-AC45-8364-0F144C7E21C3}" srcOrd="0" destOrd="0" presId="urn:microsoft.com/office/officeart/2005/8/layout/hierarchy1"/>
    <dgm:cxn modelId="{6CA021D8-EC10-1A4E-A1AE-EBDE796DD581}" type="presParOf" srcId="{FD745EEA-3D06-2643-BF54-27E49D31775A}" destId="{DFDE8FAA-3B24-964D-A0E3-1B52F3B614E1}" srcOrd="1" destOrd="0" presId="urn:microsoft.com/office/officeart/2005/8/layout/hierarchy1"/>
    <dgm:cxn modelId="{FDB9AFF7-50B8-BF40-9469-5BD20C179DBB}" type="presParOf" srcId="{8A57C070-518D-0D4D-8D86-B9CB965AFC4B}" destId="{EE84E487-530D-C54F-B6B4-B9D11F743D1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654392F-AECF-274C-B419-6F976F5DDE5A}" type="doc">
      <dgm:prSet loTypeId="urn:microsoft.com/office/officeart/2005/8/layout/orgChar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357FA39-3886-0844-B150-5DDA2494A559}">
      <dgm:prSet phldrT="[Text]"/>
      <dgm:spPr/>
      <dgm:t>
        <a:bodyPr/>
        <a:lstStyle/>
        <a:p>
          <a:r>
            <a:rPr lang="en-US" dirty="0"/>
            <a:t>Beam Restriction with AEC</a:t>
          </a:r>
        </a:p>
      </dgm:t>
    </dgm:pt>
    <dgm:pt modelId="{F2665DB5-EA70-1D47-AB9C-DE27963CAD1D}" type="parTrans" cxnId="{BB15B3D6-CA3B-ED4E-92C6-F46B265F0823}">
      <dgm:prSet/>
      <dgm:spPr/>
      <dgm:t>
        <a:bodyPr/>
        <a:lstStyle/>
        <a:p>
          <a:endParaRPr lang="en-US"/>
        </a:p>
      </dgm:t>
    </dgm:pt>
    <dgm:pt modelId="{4341252B-42E3-2A40-8CB0-3CAC0E9C95B5}" type="sibTrans" cxnId="{BB15B3D6-CA3B-ED4E-92C6-F46B265F0823}">
      <dgm:prSet/>
      <dgm:spPr/>
      <dgm:t>
        <a:bodyPr/>
        <a:lstStyle/>
        <a:p>
          <a:endParaRPr lang="en-US"/>
        </a:p>
      </dgm:t>
    </dgm:pt>
    <dgm:pt modelId="{57977D4B-8CE5-4544-A354-83F589395BED}" type="asst">
      <dgm:prSet phldrT="[Text]"/>
      <dgm:spPr/>
      <dgm:t>
        <a:bodyPr/>
        <a:lstStyle/>
        <a:p>
          <a:r>
            <a:rPr lang="en-US" dirty="0"/>
            <a:t>Over collimation (too small 8X10) </a:t>
          </a:r>
        </a:p>
      </dgm:t>
    </dgm:pt>
    <dgm:pt modelId="{6DC2F07F-EA34-994F-A722-22A1441FF077}" type="parTrans" cxnId="{0D1EE831-8711-7F41-BCF6-DAFA0758A258}">
      <dgm:prSet/>
      <dgm:spPr/>
      <dgm:t>
        <a:bodyPr/>
        <a:lstStyle/>
        <a:p>
          <a:endParaRPr lang="en-US" dirty="0"/>
        </a:p>
      </dgm:t>
    </dgm:pt>
    <dgm:pt modelId="{43DEC965-C77F-AD4E-A26D-054202C4F9A8}" type="sibTrans" cxnId="{0D1EE831-8711-7F41-BCF6-DAFA0758A258}">
      <dgm:prSet/>
      <dgm:spPr/>
      <dgm:t>
        <a:bodyPr/>
        <a:lstStyle/>
        <a:p>
          <a:endParaRPr lang="en-US"/>
        </a:p>
      </dgm:t>
    </dgm:pt>
    <dgm:pt modelId="{AD749131-56AB-704D-B7BB-2882860EB221}" type="asst">
      <dgm:prSet phldrT="[Text]"/>
      <dgm:spPr/>
      <dgm:t>
        <a:bodyPr/>
        <a:lstStyle/>
        <a:p>
          <a:r>
            <a:rPr lang="en-US" dirty="0"/>
            <a:t>Over exposure (cell stays on)</a:t>
          </a:r>
        </a:p>
      </dgm:t>
    </dgm:pt>
    <dgm:pt modelId="{3DD69E62-31D4-334B-AFB8-C30645D17A30}" type="parTrans" cxnId="{45B177C1-6C36-2C4D-A8B9-2ED57E6CF384}">
      <dgm:prSet/>
      <dgm:spPr/>
      <dgm:t>
        <a:bodyPr/>
        <a:lstStyle/>
        <a:p>
          <a:endParaRPr lang="en-US" dirty="0"/>
        </a:p>
      </dgm:t>
    </dgm:pt>
    <dgm:pt modelId="{97C249E7-C9A2-334D-B692-ACEEB6C7B768}" type="sibTrans" cxnId="{45B177C1-6C36-2C4D-A8B9-2ED57E6CF384}">
      <dgm:prSet/>
      <dgm:spPr/>
      <dgm:t>
        <a:bodyPr/>
        <a:lstStyle/>
        <a:p>
          <a:endParaRPr lang="en-US"/>
        </a:p>
      </dgm:t>
    </dgm:pt>
    <dgm:pt modelId="{DB4A918C-A31A-8B46-AD35-A7DE7C97DA33}" type="asst">
      <dgm:prSet phldrT="[Text]"/>
      <dgm:spPr/>
      <dgm:t>
        <a:bodyPr/>
        <a:lstStyle/>
        <a:p>
          <a:r>
            <a:rPr lang="en-US" dirty="0"/>
            <a:t>Under collimate (too large 14X17)</a:t>
          </a:r>
        </a:p>
      </dgm:t>
    </dgm:pt>
    <dgm:pt modelId="{884E84B0-C58D-8B4B-B1B1-04A7A281025D}" type="parTrans" cxnId="{92E3EFFD-58B6-4C46-9852-60B16D0BCDA3}">
      <dgm:prSet/>
      <dgm:spPr/>
      <dgm:t>
        <a:bodyPr/>
        <a:lstStyle/>
        <a:p>
          <a:endParaRPr lang="en-US" dirty="0"/>
        </a:p>
      </dgm:t>
    </dgm:pt>
    <dgm:pt modelId="{619EFD4F-DF26-A546-8F90-8C59421DDF7F}" type="sibTrans" cxnId="{92E3EFFD-58B6-4C46-9852-60B16D0BCDA3}">
      <dgm:prSet/>
      <dgm:spPr/>
      <dgm:t>
        <a:bodyPr/>
        <a:lstStyle/>
        <a:p>
          <a:endParaRPr lang="en-US"/>
        </a:p>
      </dgm:t>
    </dgm:pt>
    <dgm:pt modelId="{8449ADA5-D96A-1E4C-9935-5C6FE1287217}" type="asst">
      <dgm:prSet phldrT="[Text]"/>
      <dgm:spPr/>
      <dgm:t>
        <a:bodyPr/>
        <a:lstStyle/>
        <a:p>
          <a:r>
            <a:rPr lang="en-US" dirty="0"/>
            <a:t>Underexposure (cell terminates quickly)</a:t>
          </a:r>
        </a:p>
      </dgm:t>
    </dgm:pt>
    <dgm:pt modelId="{B7AAFC43-C805-2A41-963E-587B345516E5}" type="parTrans" cxnId="{35E50D9E-4803-854E-B8B6-94F35E5E5A24}">
      <dgm:prSet/>
      <dgm:spPr/>
      <dgm:t>
        <a:bodyPr/>
        <a:lstStyle/>
        <a:p>
          <a:endParaRPr lang="en-US" dirty="0"/>
        </a:p>
      </dgm:t>
    </dgm:pt>
    <dgm:pt modelId="{15DD9F15-D013-DE40-A122-A1D3B9E55821}" type="sibTrans" cxnId="{35E50D9E-4803-854E-B8B6-94F35E5E5A24}">
      <dgm:prSet/>
      <dgm:spPr/>
      <dgm:t>
        <a:bodyPr/>
        <a:lstStyle/>
        <a:p>
          <a:endParaRPr lang="en-US"/>
        </a:p>
      </dgm:t>
    </dgm:pt>
    <dgm:pt modelId="{98641D8C-B081-3842-AD31-4AF1ED0B5AF2}" type="pres">
      <dgm:prSet presAssocID="{5654392F-AECF-274C-B419-6F976F5DDE5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698DAE6-294B-0B47-A988-295054C73327}" type="pres">
      <dgm:prSet presAssocID="{1357FA39-3886-0844-B150-5DDA2494A559}" presName="hierRoot1" presStyleCnt="0">
        <dgm:presLayoutVars>
          <dgm:hierBranch val="init"/>
        </dgm:presLayoutVars>
      </dgm:prSet>
      <dgm:spPr/>
    </dgm:pt>
    <dgm:pt modelId="{9233A306-E59F-9044-A11F-DCE71E4FFE09}" type="pres">
      <dgm:prSet presAssocID="{1357FA39-3886-0844-B150-5DDA2494A559}" presName="rootComposite1" presStyleCnt="0"/>
      <dgm:spPr/>
    </dgm:pt>
    <dgm:pt modelId="{9BC91628-A68A-AC4E-BC7F-4D8FEF9163BB}" type="pres">
      <dgm:prSet presAssocID="{1357FA39-3886-0844-B150-5DDA2494A559}" presName="rootText1" presStyleLbl="node0" presStyleIdx="0" presStyleCnt="1">
        <dgm:presLayoutVars>
          <dgm:chPref val="3"/>
        </dgm:presLayoutVars>
      </dgm:prSet>
      <dgm:spPr/>
    </dgm:pt>
    <dgm:pt modelId="{915CD21C-294B-E54B-8755-BBBDBF18D680}" type="pres">
      <dgm:prSet presAssocID="{1357FA39-3886-0844-B150-5DDA2494A559}" presName="rootConnector1" presStyleLbl="node1" presStyleIdx="0" presStyleCnt="0"/>
      <dgm:spPr/>
    </dgm:pt>
    <dgm:pt modelId="{5E99723C-6AFF-0F4E-A972-1C60458E4782}" type="pres">
      <dgm:prSet presAssocID="{1357FA39-3886-0844-B150-5DDA2494A559}" presName="hierChild2" presStyleCnt="0"/>
      <dgm:spPr/>
    </dgm:pt>
    <dgm:pt modelId="{0AE79588-C20E-D043-989A-D7C7CFB4B84A}" type="pres">
      <dgm:prSet presAssocID="{1357FA39-3886-0844-B150-5DDA2494A559}" presName="hierChild3" presStyleCnt="0"/>
      <dgm:spPr/>
    </dgm:pt>
    <dgm:pt modelId="{187CA702-CF7C-284E-8CDA-9C564043D7EF}" type="pres">
      <dgm:prSet presAssocID="{6DC2F07F-EA34-994F-A722-22A1441FF077}" presName="Name111" presStyleLbl="parChTrans1D2" presStyleIdx="0" presStyleCnt="2"/>
      <dgm:spPr/>
    </dgm:pt>
    <dgm:pt modelId="{9F7CA245-9596-874F-935C-2664E4347994}" type="pres">
      <dgm:prSet presAssocID="{57977D4B-8CE5-4544-A354-83F589395BED}" presName="hierRoot3" presStyleCnt="0">
        <dgm:presLayoutVars>
          <dgm:hierBranch val="init"/>
        </dgm:presLayoutVars>
      </dgm:prSet>
      <dgm:spPr/>
    </dgm:pt>
    <dgm:pt modelId="{75C3F65F-5C67-5546-BC06-BC48688462EC}" type="pres">
      <dgm:prSet presAssocID="{57977D4B-8CE5-4544-A354-83F589395BED}" presName="rootComposite3" presStyleCnt="0"/>
      <dgm:spPr/>
    </dgm:pt>
    <dgm:pt modelId="{00796267-5748-A74C-BA3F-808CC5872A0C}" type="pres">
      <dgm:prSet presAssocID="{57977D4B-8CE5-4544-A354-83F589395BED}" presName="rootText3" presStyleLbl="asst1" presStyleIdx="0" presStyleCnt="4">
        <dgm:presLayoutVars>
          <dgm:chPref val="3"/>
        </dgm:presLayoutVars>
      </dgm:prSet>
      <dgm:spPr/>
    </dgm:pt>
    <dgm:pt modelId="{C0978544-8DC7-F64D-B882-D689BDEBABA8}" type="pres">
      <dgm:prSet presAssocID="{57977D4B-8CE5-4544-A354-83F589395BED}" presName="rootConnector3" presStyleLbl="asst1" presStyleIdx="0" presStyleCnt="4"/>
      <dgm:spPr/>
    </dgm:pt>
    <dgm:pt modelId="{83B4741E-9D63-2944-B0A6-C657CA5862F5}" type="pres">
      <dgm:prSet presAssocID="{57977D4B-8CE5-4544-A354-83F589395BED}" presName="hierChild6" presStyleCnt="0"/>
      <dgm:spPr/>
    </dgm:pt>
    <dgm:pt modelId="{AD09D876-3462-D74C-B568-03A536BB9A54}" type="pres">
      <dgm:prSet presAssocID="{57977D4B-8CE5-4544-A354-83F589395BED}" presName="hierChild7" presStyleCnt="0"/>
      <dgm:spPr/>
    </dgm:pt>
    <dgm:pt modelId="{FBB67412-80EC-2746-B552-799BD601A9C9}" type="pres">
      <dgm:prSet presAssocID="{3DD69E62-31D4-334B-AFB8-C30645D17A30}" presName="Name111" presStyleLbl="parChTrans1D3" presStyleIdx="0" presStyleCnt="2"/>
      <dgm:spPr/>
    </dgm:pt>
    <dgm:pt modelId="{72C5DC87-D18D-964F-B288-10B6CA195B0A}" type="pres">
      <dgm:prSet presAssocID="{AD749131-56AB-704D-B7BB-2882860EB221}" presName="hierRoot3" presStyleCnt="0">
        <dgm:presLayoutVars>
          <dgm:hierBranch val="init"/>
        </dgm:presLayoutVars>
      </dgm:prSet>
      <dgm:spPr/>
    </dgm:pt>
    <dgm:pt modelId="{5957A498-303E-F14F-85F9-55829F8C3ED8}" type="pres">
      <dgm:prSet presAssocID="{AD749131-56AB-704D-B7BB-2882860EB221}" presName="rootComposite3" presStyleCnt="0"/>
      <dgm:spPr/>
    </dgm:pt>
    <dgm:pt modelId="{B0CAB1E1-E050-8449-80F3-B324119A97F7}" type="pres">
      <dgm:prSet presAssocID="{AD749131-56AB-704D-B7BB-2882860EB221}" presName="rootText3" presStyleLbl="asst1" presStyleIdx="1" presStyleCnt="4">
        <dgm:presLayoutVars>
          <dgm:chPref val="3"/>
        </dgm:presLayoutVars>
      </dgm:prSet>
      <dgm:spPr/>
    </dgm:pt>
    <dgm:pt modelId="{8169D1B1-BDBF-ED4B-AD46-A9E5265A7C36}" type="pres">
      <dgm:prSet presAssocID="{AD749131-56AB-704D-B7BB-2882860EB221}" presName="rootConnector3" presStyleLbl="asst1" presStyleIdx="1" presStyleCnt="4"/>
      <dgm:spPr/>
    </dgm:pt>
    <dgm:pt modelId="{4531F37B-EE5E-5D4E-9B1F-E78B500434E7}" type="pres">
      <dgm:prSet presAssocID="{AD749131-56AB-704D-B7BB-2882860EB221}" presName="hierChild6" presStyleCnt="0"/>
      <dgm:spPr/>
    </dgm:pt>
    <dgm:pt modelId="{884919F1-76B4-6E41-9223-AD5FB3B21FD0}" type="pres">
      <dgm:prSet presAssocID="{AD749131-56AB-704D-B7BB-2882860EB221}" presName="hierChild7" presStyleCnt="0"/>
      <dgm:spPr/>
    </dgm:pt>
    <dgm:pt modelId="{7D981F5D-7551-DA49-AC0A-134F10348305}" type="pres">
      <dgm:prSet presAssocID="{884E84B0-C58D-8B4B-B1B1-04A7A281025D}" presName="Name111" presStyleLbl="parChTrans1D2" presStyleIdx="1" presStyleCnt="2"/>
      <dgm:spPr/>
    </dgm:pt>
    <dgm:pt modelId="{89BAA4EA-4B94-C348-ADD9-341A938A3CE9}" type="pres">
      <dgm:prSet presAssocID="{DB4A918C-A31A-8B46-AD35-A7DE7C97DA33}" presName="hierRoot3" presStyleCnt="0">
        <dgm:presLayoutVars>
          <dgm:hierBranch val="init"/>
        </dgm:presLayoutVars>
      </dgm:prSet>
      <dgm:spPr/>
    </dgm:pt>
    <dgm:pt modelId="{BE722260-372F-DC4F-8165-14F3B3625C9A}" type="pres">
      <dgm:prSet presAssocID="{DB4A918C-A31A-8B46-AD35-A7DE7C97DA33}" presName="rootComposite3" presStyleCnt="0"/>
      <dgm:spPr/>
    </dgm:pt>
    <dgm:pt modelId="{3C5AE93B-21FD-3D4F-8585-ABA743FF4116}" type="pres">
      <dgm:prSet presAssocID="{DB4A918C-A31A-8B46-AD35-A7DE7C97DA33}" presName="rootText3" presStyleLbl="asst1" presStyleIdx="2" presStyleCnt="4">
        <dgm:presLayoutVars>
          <dgm:chPref val="3"/>
        </dgm:presLayoutVars>
      </dgm:prSet>
      <dgm:spPr/>
    </dgm:pt>
    <dgm:pt modelId="{7EB73020-B97A-D140-81DB-1F3ECB9556DE}" type="pres">
      <dgm:prSet presAssocID="{DB4A918C-A31A-8B46-AD35-A7DE7C97DA33}" presName="rootConnector3" presStyleLbl="asst1" presStyleIdx="2" presStyleCnt="4"/>
      <dgm:spPr/>
    </dgm:pt>
    <dgm:pt modelId="{EEB742FA-B157-934A-88EF-809338E644A8}" type="pres">
      <dgm:prSet presAssocID="{DB4A918C-A31A-8B46-AD35-A7DE7C97DA33}" presName="hierChild6" presStyleCnt="0"/>
      <dgm:spPr/>
    </dgm:pt>
    <dgm:pt modelId="{C826A55A-AF38-E240-A027-0F739BABB99E}" type="pres">
      <dgm:prSet presAssocID="{DB4A918C-A31A-8B46-AD35-A7DE7C97DA33}" presName="hierChild7" presStyleCnt="0"/>
      <dgm:spPr/>
    </dgm:pt>
    <dgm:pt modelId="{EBB27D86-AF8E-6049-8D4E-A6E703CC35F5}" type="pres">
      <dgm:prSet presAssocID="{B7AAFC43-C805-2A41-963E-587B345516E5}" presName="Name111" presStyleLbl="parChTrans1D3" presStyleIdx="1" presStyleCnt="2"/>
      <dgm:spPr/>
    </dgm:pt>
    <dgm:pt modelId="{6AA831A9-9B39-B643-B924-2F923F33DD6B}" type="pres">
      <dgm:prSet presAssocID="{8449ADA5-D96A-1E4C-9935-5C6FE1287217}" presName="hierRoot3" presStyleCnt="0">
        <dgm:presLayoutVars>
          <dgm:hierBranch val="init"/>
        </dgm:presLayoutVars>
      </dgm:prSet>
      <dgm:spPr/>
    </dgm:pt>
    <dgm:pt modelId="{97B99042-DA80-264F-9C96-6FDBE52A7CDE}" type="pres">
      <dgm:prSet presAssocID="{8449ADA5-D96A-1E4C-9935-5C6FE1287217}" presName="rootComposite3" presStyleCnt="0"/>
      <dgm:spPr/>
    </dgm:pt>
    <dgm:pt modelId="{4029D55D-1161-404C-87AE-40F2ED28AC70}" type="pres">
      <dgm:prSet presAssocID="{8449ADA5-D96A-1E4C-9935-5C6FE1287217}" presName="rootText3" presStyleLbl="asst1" presStyleIdx="3" presStyleCnt="4">
        <dgm:presLayoutVars>
          <dgm:chPref val="3"/>
        </dgm:presLayoutVars>
      </dgm:prSet>
      <dgm:spPr/>
    </dgm:pt>
    <dgm:pt modelId="{385674A5-8DB1-C44F-B9AC-F2B0A6CA4B88}" type="pres">
      <dgm:prSet presAssocID="{8449ADA5-D96A-1E4C-9935-5C6FE1287217}" presName="rootConnector3" presStyleLbl="asst1" presStyleIdx="3" presStyleCnt="4"/>
      <dgm:spPr/>
    </dgm:pt>
    <dgm:pt modelId="{9BAE06B7-E810-0447-8272-10FC46138521}" type="pres">
      <dgm:prSet presAssocID="{8449ADA5-D96A-1E4C-9935-5C6FE1287217}" presName="hierChild6" presStyleCnt="0"/>
      <dgm:spPr/>
    </dgm:pt>
    <dgm:pt modelId="{74DD9938-658F-C945-AB73-360D255B87DD}" type="pres">
      <dgm:prSet presAssocID="{8449ADA5-D96A-1E4C-9935-5C6FE1287217}" presName="hierChild7" presStyleCnt="0"/>
      <dgm:spPr/>
    </dgm:pt>
  </dgm:ptLst>
  <dgm:cxnLst>
    <dgm:cxn modelId="{A223710F-055E-3A40-BC80-E4AC4F12BC07}" type="presOf" srcId="{8449ADA5-D96A-1E4C-9935-5C6FE1287217}" destId="{4029D55D-1161-404C-87AE-40F2ED28AC70}" srcOrd="0" destOrd="0" presId="urn:microsoft.com/office/officeart/2005/8/layout/orgChart1"/>
    <dgm:cxn modelId="{53CA3810-F20C-A94C-90A8-2557702D54AE}" type="presOf" srcId="{B7AAFC43-C805-2A41-963E-587B345516E5}" destId="{EBB27D86-AF8E-6049-8D4E-A6E703CC35F5}" srcOrd="0" destOrd="0" presId="urn:microsoft.com/office/officeart/2005/8/layout/orgChart1"/>
    <dgm:cxn modelId="{4FB5B013-7FBB-FF4A-A5D6-B3EF8357C78B}" type="presOf" srcId="{884E84B0-C58D-8B4B-B1B1-04A7A281025D}" destId="{7D981F5D-7551-DA49-AC0A-134F10348305}" srcOrd="0" destOrd="0" presId="urn:microsoft.com/office/officeart/2005/8/layout/orgChart1"/>
    <dgm:cxn modelId="{1C5EC913-7FE8-9D44-BFD6-F4C371DAE2BE}" type="presOf" srcId="{DB4A918C-A31A-8B46-AD35-A7DE7C97DA33}" destId="{7EB73020-B97A-D140-81DB-1F3ECB9556DE}" srcOrd="1" destOrd="0" presId="urn:microsoft.com/office/officeart/2005/8/layout/orgChart1"/>
    <dgm:cxn modelId="{F6FDC319-6CED-794D-9108-6FF1F9849413}" type="presOf" srcId="{DB4A918C-A31A-8B46-AD35-A7DE7C97DA33}" destId="{3C5AE93B-21FD-3D4F-8585-ABA743FF4116}" srcOrd="0" destOrd="0" presId="urn:microsoft.com/office/officeart/2005/8/layout/orgChart1"/>
    <dgm:cxn modelId="{CEC25D1E-EFD1-D84A-A607-E255B425C7B0}" type="presOf" srcId="{3DD69E62-31D4-334B-AFB8-C30645D17A30}" destId="{FBB67412-80EC-2746-B552-799BD601A9C9}" srcOrd="0" destOrd="0" presId="urn:microsoft.com/office/officeart/2005/8/layout/orgChart1"/>
    <dgm:cxn modelId="{58AA5F27-9B56-FA41-BD7D-8BAC38FF5E18}" type="presOf" srcId="{57977D4B-8CE5-4544-A354-83F589395BED}" destId="{C0978544-8DC7-F64D-B882-D689BDEBABA8}" srcOrd="1" destOrd="0" presId="urn:microsoft.com/office/officeart/2005/8/layout/orgChart1"/>
    <dgm:cxn modelId="{0D1EE831-8711-7F41-BCF6-DAFA0758A258}" srcId="{1357FA39-3886-0844-B150-5DDA2494A559}" destId="{57977D4B-8CE5-4544-A354-83F589395BED}" srcOrd="0" destOrd="0" parTransId="{6DC2F07F-EA34-994F-A722-22A1441FF077}" sibTransId="{43DEC965-C77F-AD4E-A26D-054202C4F9A8}"/>
    <dgm:cxn modelId="{9F4C9132-881C-3247-9AF0-D4A4393D5AB6}" type="presOf" srcId="{57977D4B-8CE5-4544-A354-83F589395BED}" destId="{00796267-5748-A74C-BA3F-808CC5872A0C}" srcOrd="0" destOrd="0" presId="urn:microsoft.com/office/officeart/2005/8/layout/orgChart1"/>
    <dgm:cxn modelId="{4743ED42-7649-EC47-9695-82F9CF7D336D}" type="presOf" srcId="{AD749131-56AB-704D-B7BB-2882860EB221}" destId="{8169D1B1-BDBF-ED4B-AD46-A9E5265A7C36}" srcOrd="1" destOrd="0" presId="urn:microsoft.com/office/officeart/2005/8/layout/orgChart1"/>
    <dgm:cxn modelId="{F80D7361-AE5B-164B-AF7B-99AF661A8CA2}" type="presOf" srcId="{1357FA39-3886-0844-B150-5DDA2494A559}" destId="{9BC91628-A68A-AC4E-BC7F-4D8FEF9163BB}" srcOrd="0" destOrd="0" presId="urn:microsoft.com/office/officeart/2005/8/layout/orgChart1"/>
    <dgm:cxn modelId="{260FEF93-2DED-9042-BC63-F1198F743960}" type="presOf" srcId="{8449ADA5-D96A-1E4C-9935-5C6FE1287217}" destId="{385674A5-8DB1-C44F-B9AC-F2B0A6CA4B88}" srcOrd="1" destOrd="0" presId="urn:microsoft.com/office/officeart/2005/8/layout/orgChart1"/>
    <dgm:cxn modelId="{35E50D9E-4803-854E-B8B6-94F35E5E5A24}" srcId="{DB4A918C-A31A-8B46-AD35-A7DE7C97DA33}" destId="{8449ADA5-D96A-1E4C-9935-5C6FE1287217}" srcOrd="0" destOrd="0" parTransId="{B7AAFC43-C805-2A41-963E-587B345516E5}" sibTransId="{15DD9F15-D013-DE40-A122-A1D3B9E55821}"/>
    <dgm:cxn modelId="{45B177C1-6C36-2C4D-A8B9-2ED57E6CF384}" srcId="{57977D4B-8CE5-4544-A354-83F589395BED}" destId="{AD749131-56AB-704D-B7BB-2882860EB221}" srcOrd="0" destOrd="0" parTransId="{3DD69E62-31D4-334B-AFB8-C30645D17A30}" sibTransId="{97C249E7-C9A2-334D-B692-ACEEB6C7B768}"/>
    <dgm:cxn modelId="{86C151CF-F36E-8046-B8A9-E2E5F0A47E49}" type="presOf" srcId="{6DC2F07F-EA34-994F-A722-22A1441FF077}" destId="{187CA702-CF7C-284E-8CDA-9C564043D7EF}" srcOrd="0" destOrd="0" presId="urn:microsoft.com/office/officeart/2005/8/layout/orgChart1"/>
    <dgm:cxn modelId="{BB15B3D6-CA3B-ED4E-92C6-F46B265F0823}" srcId="{5654392F-AECF-274C-B419-6F976F5DDE5A}" destId="{1357FA39-3886-0844-B150-5DDA2494A559}" srcOrd="0" destOrd="0" parTransId="{F2665DB5-EA70-1D47-AB9C-DE27963CAD1D}" sibTransId="{4341252B-42E3-2A40-8CB0-3CAC0E9C95B5}"/>
    <dgm:cxn modelId="{9B13B9EE-D4C7-BE43-92FB-BE1BA2F53023}" type="presOf" srcId="{AD749131-56AB-704D-B7BB-2882860EB221}" destId="{B0CAB1E1-E050-8449-80F3-B324119A97F7}" srcOrd="0" destOrd="0" presId="urn:microsoft.com/office/officeart/2005/8/layout/orgChart1"/>
    <dgm:cxn modelId="{D52799F1-9656-2747-BF56-82DA19351C49}" type="presOf" srcId="{5654392F-AECF-274C-B419-6F976F5DDE5A}" destId="{98641D8C-B081-3842-AD31-4AF1ED0B5AF2}" srcOrd="0" destOrd="0" presId="urn:microsoft.com/office/officeart/2005/8/layout/orgChart1"/>
    <dgm:cxn modelId="{82EF82F2-3489-1E48-9515-403C6FE606E6}" type="presOf" srcId="{1357FA39-3886-0844-B150-5DDA2494A559}" destId="{915CD21C-294B-E54B-8755-BBBDBF18D680}" srcOrd="1" destOrd="0" presId="urn:microsoft.com/office/officeart/2005/8/layout/orgChart1"/>
    <dgm:cxn modelId="{92E3EFFD-58B6-4C46-9852-60B16D0BCDA3}" srcId="{1357FA39-3886-0844-B150-5DDA2494A559}" destId="{DB4A918C-A31A-8B46-AD35-A7DE7C97DA33}" srcOrd="1" destOrd="0" parTransId="{884E84B0-C58D-8B4B-B1B1-04A7A281025D}" sibTransId="{619EFD4F-DF26-A546-8F90-8C59421DDF7F}"/>
    <dgm:cxn modelId="{DA852329-ADBD-7945-9C1F-3920D4AA955C}" type="presParOf" srcId="{98641D8C-B081-3842-AD31-4AF1ED0B5AF2}" destId="{9698DAE6-294B-0B47-A988-295054C73327}" srcOrd="0" destOrd="0" presId="urn:microsoft.com/office/officeart/2005/8/layout/orgChart1"/>
    <dgm:cxn modelId="{3D4DCD70-8B0C-1547-8F54-59D90E30F256}" type="presParOf" srcId="{9698DAE6-294B-0B47-A988-295054C73327}" destId="{9233A306-E59F-9044-A11F-DCE71E4FFE09}" srcOrd="0" destOrd="0" presId="urn:microsoft.com/office/officeart/2005/8/layout/orgChart1"/>
    <dgm:cxn modelId="{5D2ABB18-B5CC-D245-9FDB-753E0651A5A2}" type="presParOf" srcId="{9233A306-E59F-9044-A11F-DCE71E4FFE09}" destId="{9BC91628-A68A-AC4E-BC7F-4D8FEF9163BB}" srcOrd="0" destOrd="0" presId="urn:microsoft.com/office/officeart/2005/8/layout/orgChart1"/>
    <dgm:cxn modelId="{B2806276-DB6B-D743-8C5F-7D2D058C7E88}" type="presParOf" srcId="{9233A306-E59F-9044-A11F-DCE71E4FFE09}" destId="{915CD21C-294B-E54B-8755-BBBDBF18D680}" srcOrd="1" destOrd="0" presId="urn:microsoft.com/office/officeart/2005/8/layout/orgChart1"/>
    <dgm:cxn modelId="{62D848F1-1AD3-1147-8588-58E2FE42BC1A}" type="presParOf" srcId="{9698DAE6-294B-0B47-A988-295054C73327}" destId="{5E99723C-6AFF-0F4E-A972-1C60458E4782}" srcOrd="1" destOrd="0" presId="urn:microsoft.com/office/officeart/2005/8/layout/orgChart1"/>
    <dgm:cxn modelId="{9A38809D-5198-334C-8A99-135A9021249C}" type="presParOf" srcId="{9698DAE6-294B-0B47-A988-295054C73327}" destId="{0AE79588-C20E-D043-989A-D7C7CFB4B84A}" srcOrd="2" destOrd="0" presId="urn:microsoft.com/office/officeart/2005/8/layout/orgChart1"/>
    <dgm:cxn modelId="{AF0CE4B2-9DC6-9F4C-8036-320B34E1D197}" type="presParOf" srcId="{0AE79588-C20E-D043-989A-D7C7CFB4B84A}" destId="{187CA702-CF7C-284E-8CDA-9C564043D7EF}" srcOrd="0" destOrd="0" presId="urn:microsoft.com/office/officeart/2005/8/layout/orgChart1"/>
    <dgm:cxn modelId="{589E6D5C-945F-BF41-8343-643C7757CBFA}" type="presParOf" srcId="{0AE79588-C20E-D043-989A-D7C7CFB4B84A}" destId="{9F7CA245-9596-874F-935C-2664E4347994}" srcOrd="1" destOrd="0" presId="urn:microsoft.com/office/officeart/2005/8/layout/orgChart1"/>
    <dgm:cxn modelId="{790DB604-8405-FF4D-B9CE-A41234885F69}" type="presParOf" srcId="{9F7CA245-9596-874F-935C-2664E4347994}" destId="{75C3F65F-5C67-5546-BC06-BC48688462EC}" srcOrd="0" destOrd="0" presId="urn:microsoft.com/office/officeart/2005/8/layout/orgChart1"/>
    <dgm:cxn modelId="{B7D953CD-E28A-224F-82E4-8C069ED5D2A0}" type="presParOf" srcId="{75C3F65F-5C67-5546-BC06-BC48688462EC}" destId="{00796267-5748-A74C-BA3F-808CC5872A0C}" srcOrd="0" destOrd="0" presId="urn:microsoft.com/office/officeart/2005/8/layout/orgChart1"/>
    <dgm:cxn modelId="{8E477E21-74B8-C24A-B8AC-4D0FF1926740}" type="presParOf" srcId="{75C3F65F-5C67-5546-BC06-BC48688462EC}" destId="{C0978544-8DC7-F64D-B882-D689BDEBABA8}" srcOrd="1" destOrd="0" presId="urn:microsoft.com/office/officeart/2005/8/layout/orgChart1"/>
    <dgm:cxn modelId="{FDE8F376-AE3E-4F43-9B82-0BBCBD7015C3}" type="presParOf" srcId="{9F7CA245-9596-874F-935C-2664E4347994}" destId="{83B4741E-9D63-2944-B0A6-C657CA5862F5}" srcOrd="1" destOrd="0" presId="urn:microsoft.com/office/officeart/2005/8/layout/orgChart1"/>
    <dgm:cxn modelId="{606A1373-54BD-A445-98BD-8EF25110D2B4}" type="presParOf" srcId="{9F7CA245-9596-874F-935C-2664E4347994}" destId="{AD09D876-3462-D74C-B568-03A536BB9A54}" srcOrd="2" destOrd="0" presId="urn:microsoft.com/office/officeart/2005/8/layout/orgChart1"/>
    <dgm:cxn modelId="{03AB9E76-17E0-C742-B235-0BF32C68C078}" type="presParOf" srcId="{AD09D876-3462-D74C-B568-03A536BB9A54}" destId="{FBB67412-80EC-2746-B552-799BD601A9C9}" srcOrd="0" destOrd="0" presId="urn:microsoft.com/office/officeart/2005/8/layout/orgChart1"/>
    <dgm:cxn modelId="{4F03F318-8187-564F-88A2-40D39A57EF61}" type="presParOf" srcId="{AD09D876-3462-D74C-B568-03A536BB9A54}" destId="{72C5DC87-D18D-964F-B288-10B6CA195B0A}" srcOrd="1" destOrd="0" presId="urn:microsoft.com/office/officeart/2005/8/layout/orgChart1"/>
    <dgm:cxn modelId="{0485E388-1942-4245-945F-A6C775FC1D90}" type="presParOf" srcId="{72C5DC87-D18D-964F-B288-10B6CA195B0A}" destId="{5957A498-303E-F14F-85F9-55829F8C3ED8}" srcOrd="0" destOrd="0" presId="urn:microsoft.com/office/officeart/2005/8/layout/orgChart1"/>
    <dgm:cxn modelId="{159FE57B-A83B-F143-A493-77E48647A915}" type="presParOf" srcId="{5957A498-303E-F14F-85F9-55829F8C3ED8}" destId="{B0CAB1E1-E050-8449-80F3-B324119A97F7}" srcOrd="0" destOrd="0" presId="urn:microsoft.com/office/officeart/2005/8/layout/orgChart1"/>
    <dgm:cxn modelId="{213C3AB0-5E1A-3444-AB88-C7ED40B24F5A}" type="presParOf" srcId="{5957A498-303E-F14F-85F9-55829F8C3ED8}" destId="{8169D1B1-BDBF-ED4B-AD46-A9E5265A7C36}" srcOrd="1" destOrd="0" presId="urn:microsoft.com/office/officeart/2005/8/layout/orgChart1"/>
    <dgm:cxn modelId="{AB04686A-6834-A64E-8B9A-7746F2BD3223}" type="presParOf" srcId="{72C5DC87-D18D-964F-B288-10B6CA195B0A}" destId="{4531F37B-EE5E-5D4E-9B1F-E78B500434E7}" srcOrd="1" destOrd="0" presId="urn:microsoft.com/office/officeart/2005/8/layout/orgChart1"/>
    <dgm:cxn modelId="{9F151F64-C779-CA41-A689-558F356A8A59}" type="presParOf" srcId="{72C5DC87-D18D-964F-B288-10B6CA195B0A}" destId="{884919F1-76B4-6E41-9223-AD5FB3B21FD0}" srcOrd="2" destOrd="0" presId="urn:microsoft.com/office/officeart/2005/8/layout/orgChart1"/>
    <dgm:cxn modelId="{B99CA552-EB06-F141-9641-D03F91F84CFC}" type="presParOf" srcId="{0AE79588-C20E-D043-989A-D7C7CFB4B84A}" destId="{7D981F5D-7551-DA49-AC0A-134F10348305}" srcOrd="2" destOrd="0" presId="urn:microsoft.com/office/officeart/2005/8/layout/orgChart1"/>
    <dgm:cxn modelId="{D6C94F5A-BDC2-EF4C-9B46-37433E5AB318}" type="presParOf" srcId="{0AE79588-C20E-D043-989A-D7C7CFB4B84A}" destId="{89BAA4EA-4B94-C348-ADD9-341A938A3CE9}" srcOrd="3" destOrd="0" presId="urn:microsoft.com/office/officeart/2005/8/layout/orgChart1"/>
    <dgm:cxn modelId="{42C77DFB-ACBA-6744-AC02-08F7620D4F39}" type="presParOf" srcId="{89BAA4EA-4B94-C348-ADD9-341A938A3CE9}" destId="{BE722260-372F-DC4F-8165-14F3B3625C9A}" srcOrd="0" destOrd="0" presId="urn:microsoft.com/office/officeart/2005/8/layout/orgChart1"/>
    <dgm:cxn modelId="{6FF98A14-A27F-4946-B014-7B784027C64E}" type="presParOf" srcId="{BE722260-372F-DC4F-8165-14F3B3625C9A}" destId="{3C5AE93B-21FD-3D4F-8585-ABA743FF4116}" srcOrd="0" destOrd="0" presId="urn:microsoft.com/office/officeart/2005/8/layout/orgChart1"/>
    <dgm:cxn modelId="{F831E115-1B15-964C-8D80-C07559512410}" type="presParOf" srcId="{BE722260-372F-DC4F-8165-14F3B3625C9A}" destId="{7EB73020-B97A-D140-81DB-1F3ECB9556DE}" srcOrd="1" destOrd="0" presId="urn:microsoft.com/office/officeart/2005/8/layout/orgChart1"/>
    <dgm:cxn modelId="{B9369978-6606-6446-8169-68AD1D4C4088}" type="presParOf" srcId="{89BAA4EA-4B94-C348-ADD9-341A938A3CE9}" destId="{EEB742FA-B157-934A-88EF-809338E644A8}" srcOrd="1" destOrd="0" presId="urn:microsoft.com/office/officeart/2005/8/layout/orgChart1"/>
    <dgm:cxn modelId="{57C34A75-0460-0940-BFD2-3720168DAE30}" type="presParOf" srcId="{89BAA4EA-4B94-C348-ADD9-341A938A3CE9}" destId="{C826A55A-AF38-E240-A027-0F739BABB99E}" srcOrd="2" destOrd="0" presId="urn:microsoft.com/office/officeart/2005/8/layout/orgChart1"/>
    <dgm:cxn modelId="{5027CD29-4DA0-B047-9758-2387A93A8477}" type="presParOf" srcId="{C826A55A-AF38-E240-A027-0F739BABB99E}" destId="{EBB27D86-AF8E-6049-8D4E-A6E703CC35F5}" srcOrd="0" destOrd="0" presId="urn:microsoft.com/office/officeart/2005/8/layout/orgChart1"/>
    <dgm:cxn modelId="{343C168F-0D21-A340-A3BE-F07242B1BCF2}" type="presParOf" srcId="{C826A55A-AF38-E240-A027-0F739BABB99E}" destId="{6AA831A9-9B39-B643-B924-2F923F33DD6B}" srcOrd="1" destOrd="0" presId="urn:microsoft.com/office/officeart/2005/8/layout/orgChart1"/>
    <dgm:cxn modelId="{DF35C040-CBBC-5F46-8CC9-AAB33ECCDA7B}" type="presParOf" srcId="{6AA831A9-9B39-B643-B924-2F923F33DD6B}" destId="{97B99042-DA80-264F-9C96-6FDBE52A7CDE}" srcOrd="0" destOrd="0" presId="urn:microsoft.com/office/officeart/2005/8/layout/orgChart1"/>
    <dgm:cxn modelId="{1845D185-C898-8641-8C31-DB85B687F300}" type="presParOf" srcId="{97B99042-DA80-264F-9C96-6FDBE52A7CDE}" destId="{4029D55D-1161-404C-87AE-40F2ED28AC70}" srcOrd="0" destOrd="0" presId="urn:microsoft.com/office/officeart/2005/8/layout/orgChart1"/>
    <dgm:cxn modelId="{E44B2370-F504-5F4C-88F1-AF4E9917DD0F}" type="presParOf" srcId="{97B99042-DA80-264F-9C96-6FDBE52A7CDE}" destId="{385674A5-8DB1-C44F-B9AC-F2B0A6CA4B88}" srcOrd="1" destOrd="0" presId="urn:microsoft.com/office/officeart/2005/8/layout/orgChart1"/>
    <dgm:cxn modelId="{F2C9E06B-5D86-4F4C-8CF6-6871C8F2AEF5}" type="presParOf" srcId="{6AA831A9-9B39-B643-B924-2F923F33DD6B}" destId="{9BAE06B7-E810-0447-8272-10FC46138521}" srcOrd="1" destOrd="0" presId="urn:microsoft.com/office/officeart/2005/8/layout/orgChart1"/>
    <dgm:cxn modelId="{A6DE2EA1-21F8-8C42-A281-DC0BEBCDE88E}" type="presParOf" srcId="{6AA831A9-9B39-B643-B924-2F923F33DD6B}" destId="{74DD9938-658F-C945-AB73-360D255B87D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11262AC5-B7F8-E342-B2FA-2CA533913AED}" type="doc">
      <dgm:prSet loTypeId="urn:microsoft.com/office/officeart/2005/8/layout/orgChar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E9AFA48-669F-4345-82F6-0F01D1FE6DFB}">
      <dgm:prSet phldrT="[Text]"/>
      <dgm:spPr/>
      <dgm:t>
        <a:bodyPr/>
        <a:lstStyle/>
        <a:p>
          <a:r>
            <a:rPr lang="en-US" dirty="0"/>
            <a:t>Image Receptors</a:t>
          </a:r>
        </a:p>
      </dgm:t>
    </dgm:pt>
    <dgm:pt modelId="{CBB196AF-FFDC-7E44-A700-D85CA05E5BC3}" type="parTrans" cxnId="{11602487-93E4-9544-B2E4-7243F2A90B33}">
      <dgm:prSet/>
      <dgm:spPr/>
      <dgm:t>
        <a:bodyPr/>
        <a:lstStyle/>
        <a:p>
          <a:endParaRPr lang="en-US"/>
        </a:p>
      </dgm:t>
    </dgm:pt>
    <dgm:pt modelId="{34AE7C6D-D90E-CD41-94C7-6CE449948308}" type="sibTrans" cxnId="{11602487-93E4-9544-B2E4-7243F2A90B33}">
      <dgm:prSet/>
      <dgm:spPr/>
      <dgm:t>
        <a:bodyPr/>
        <a:lstStyle/>
        <a:p>
          <a:endParaRPr lang="en-US"/>
        </a:p>
      </dgm:t>
    </dgm:pt>
    <dgm:pt modelId="{13FE2EF5-70A4-BF49-A3EF-990C6A569011}" type="asst">
      <dgm:prSet phldrT="[Text]"/>
      <dgm:spPr/>
      <dgm:t>
        <a:bodyPr/>
        <a:lstStyle/>
        <a:p>
          <a:r>
            <a:rPr lang="en-US" dirty="0"/>
            <a:t>Analog</a:t>
          </a:r>
        </a:p>
      </dgm:t>
    </dgm:pt>
    <dgm:pt modelId="{B785B06E-5AED-664D-A11A-673CFB802059}" type="parTrans" cxnId="{EB5C49B7-D489-1046-9042-5EA5FBC8EAC0}">
      <dgm:prSet/>
      <dgm:spPr/>
      <dgm:t>
        <a:bodyPr/>
        <a:lstStyle/>
        <a:p>
          <a:endParaRPr lang="en-US" dirty="0"/>
        </a:p>
      </dgm:t>
    </dgm:pt>
    <dgm:pt modelId="{86492E3D-ADD6-994A-B99E-6ED67D3D4573}" type="sibTrans" cxnId="{EB5C49B7-D489-1046-9042-5EA5FBC8EAC0}">
      <dgm:prSet/>
      <dgm:spPr/>
      <dgm:t>
        <a:bodyPr/>
        <a:lstStyle/>
        <a:p>
          <a:endParaRPr lang="en-US"/>
        </a:p>
      </dgm:t>
    </dgm:pt>
    <dgm:pt modelId="{3785BC34-5B9F-6346-AC79-A482D18145F1}" type="asst">
      <dgm:prSet phldrT="[Text]"/>
      <dgm:spPr/>
      <dgm:t>
        <a:bodyPr/>
        <a:lstStyle/>
        <a:p>
          <a:r>
            <a:rPr lang="en-US" dirty="0"/>
            <a:t>Digital</a:t>
          </a:r>
        </a:p>
      </dgm:t>
    </dgm:pt>
    <dgm:pt modelId="{AD0577AA-B46A-0247-A5CB-19D3853DCB57}" type="parTrans" cxnId="{6307FD6B-4B1D-6A49-B010-3E1D34FB3520}">
      <dgm:prSet/>
      <dgm:spPr/>
      <dgm:t>
        <a:bodyPr/>
        <a:lstStyle/>
        <a:p>
          <a:endParaRPr lang="en-US" dirty="0"/>
        </a:p>
      </dgm:t>
    </dgm:pt>
    <dgm:pt modelId="{3E9D3CA3-0726-974C-B6B3-1BC7EDFACCCC}" type="sibTrans" cxnId="{6307FD6B-4B1D-6A49-B010-3E1D34FB3520}">
      <dgm:prSet/>
      <dgm:spPr/>
      <dgm:t>
        <a:bodyPr/>
        <a:lstStyle/>
        <a:p>
          <a:endParaRPr lang="en-US"/>
        </a:p>
      </dgm:t>
    </dgm:pt>
    <dgm:pt modelId="{D4C9320A-EB8F-6A4D-9E5A-DDEEA087EE92}" type="asst">
      <dgm:prSet phldrT="[Text]"/>
      <dgm:spPr/>
      <dgm:t>
        <a:bodyPr/>
        <a:lstStyle/>
        <a:p>
          <a:r>
            <a:rPr lang="en-US" dirty="0"/>
            <a:t>Film Screen</a:t>
          </a:r>
        </a:p>
      </dgm:t>
    </dgm:pt>
    <dgm:pt modelId="{07598357-E1C9-9F40-BCF2-A7BF8C141D17}" type="parTrans" cxnId="{8F0426DB-D7A2-C34E-8A95-52B3B983313A}">
      <dgm:prSet/>
      <dgm:spPr/>
      <dgm:t>
        <a:bodyPr/>
        <a:lstStyle/>
        <a:p>
          <a:endParaRPr lang="en-US" dirty="0"/>
        </a:p>
      </dgm:t>
    </dgm:pt>
    <dgm:pt modelId="{2B0B664B-53C3-F141-BEEE-88CC524F70D8}" type="sibTrans" cxnId="{8F0426DB-D7A2-C34E-8A95-52B3B983313A}">
      <dgm:prSet/>
      <dgm:spPr/>
      <dgm:t>
        <a:bodyPr/>
        <a:lstStyle/>
        <a:p>
          <a:endParaRPr lang="en-US"/>
        </a:p>
      </dgm:t>
    </dgm:pt>
    <dgm:pt modelId="{E098DA88-16F4-124D-90F3-10ABCC483CC6}" type="asst">
      <dgm:prSet phldrT="[Text]"/>
      <dgm:spPr/>
      <dgm:t>
        <a:bodyPr/>
        <a:lstStyle/>
        <a:p>
          <a:r>
            <a:rPr lang="en-US" dirty="0"/>
            <a:t>Cassettes </a:t>
          </a:r>
        </a:p>
      </dgm:t>
    </dgm:pt>
    <dgm:pt modelId="{E8008526-B65C-0949-8B78-282578DDCC98}" type="parTrans" cxnId="{678B63C9-5497-D44C-BF9B-94E867FAEB72}">
      <dgm:prSet/>
      <dgm:spPr/>
      <dgm:t>
        <a:bodyPr/>
        <a:lstStyle/>
        <a:p>
          <a:endParaRPr lang="en-US" dirty="0"/>
        </a:p>
      </dgm:t>
    </dgm:pt>
    <dgm:pt modelId="{4905C0A0-CE3E-1141-92D7-6FD5B772EDE7}" type="sibTrans" cxnId="{678B63C9-5497-D44C-BF9B-94E867FAEB72}">
      <dgm:prSet/>
      <dgm:spPr/>
      <dgm:t>
        <a:bodyPr/>
        <a:lstStyle/>
        <a:p>
          <a:endParaRPr lang="en-US"/>
        </a:p>
      </dgm:t>
    </dgm:pt>
    <dgm:pt modelId="{4D82EB03-F3DF-344D-9A75-8D1DF8495B12}" type="asst">
      <dgm:prSet phldrT="[Text]"/>
      <dgm:spPr/>
      <dgm:t>
        <a:bodyPr/>
        <a:lstStyle/>
        <a:p>
          <a:r>
            <a:rPr lang="en-US" dirty="0"/>
            <a:t>Phosphors</a:t>
          </a:r>
        </a:p>
      </dgm:t>
    </dgm:pt>
    <dgm:pt modelId="{9259136E-5E6B-C84A-99EA-DD0CF5B5F28C}" type="parTrans" cxnId="{B68102A9-E998-764C-85E5-614FACACA20D}">
      <dgm:prSet/>
      <dgm:spPr/>
      <dgm:t>
        <a:bodyPr/>
        <a:lstStyle/>
        <a:p>
          <a:endParaRPr lang="en-US" dirty="0"/>
        </a:p>
      </dgm:t>
    </dgm:pt>
    <dgm:pt modelId="{918E8EA4-95D0-6A4C-809B-8942BE80A631}" type="sibTrans" cxnId="{B68102A9-E998-764C-85E5-614FACACA20D}">
      <dgm:prSet/>
      <dgm:spPr/>
      <dgm:t>
        <a:bodyPr/>
        <a:lstStyle/>
        <a:p>
          <a:endParaRPr lang="en-US"/>
        </a:p>
      </dgm:t>
    </dgm:pt>
    <dgm:pt modelId="{8502537E-1463-F342-867B-762A56E13BA9}" type="asst">
      <dgm:prSet phldrT="[Text]"/>
      <dgm:spPr/>
      <dgm:t>
        <a:bodyPr/>
        <a:lstStyle/>
        <a:p>
          <a:r>
            <a:rPr lang="en-US" dirty="0"/>
            <a:t>Scintillators</a:t>
          </a:r>
        </a:p>
      </dgm:t>
    </dgm:pt>
    <dgm:pt modelId="{C214B261-824B-4B49-9780-4BEE917D9F26}" type="parTrans" cxnId="{412E46AC-D408-9B4F-8A1E-042B9E3B7B7B}">
      <dgm:prSet/>
      <dgm:spPr/>
      <dgm:t>
        <a:bodyPr/>
        <a:lstStyle/>
        <a:p>
          <a:endParaRPr lang="en-US" dirty="0"/>
        </a:p>
      </dgm:t>
    </dgm:pt>
    <dgm:pt modelId="{D7AE7E50-72DE-8947-9654-DD8FB8F5A61E}" type="sibTrans" cxnId="{412E46AC-D408-9B4F-8A1E-042B9E3B7B7B}">
      <dgm:prSet/>
      <dgm:spPr/>
      <dgm:t>
        <a:bodyPr/>
        <a:lstStyle/>
        <a:p>
          <a:endParaRPr lang="en-US"/>
        </a:p>
      </dgm:t>
    </dgm:pt>
    <dgm:pt modelId="{DEB98C84-87A5-1545-A87D-75B656B1169B}" type="asst">
      <dgm:prSet phldrT="[Text]"/>
      <dgm:spPr/>
      <dgm:t>
        <a:bodyPr/>
        <a:lstStyle/>
        <a:p>
          <a:r>
            <a:rPr lang="en-US" dirty="0"/>
            <a:t>100 speed / 400 speeds</a:t>
          </a:r>
        </a:p>
      </dgm:t>
    </dgm:pt>
    <dgm:pt modelId="{3BE49092-E59D-B344-A137-10D73F6B0A45}" type="parTrans" cxnId="{ADF0918D-464F-9448-B110-E3815255C7D7}">
      <dgm:prSet/>
      <dgm:spPr/>
      <dgm:t>
        <a:bodyPr/>
        <a:lstStyle/>
        <a:p>
          <a:endParaRPr lang="en-US" dirty="0"/>
        </a:p>
      </dgm:t>
    </dgm:pt>
    <dgm:pt modelId="{2F850CD0-CA14-1A4C-BAD0-E71F3283A728}" type="sibTrans" cxnId="{ADF0918D-464F-9448-B110-E3815255C7D7}">
      <dgm:prSet/>
      <dgm:spPr/>
      <dgm:t>
        <a:bodyPr/>
        <a:lstStyle/>
        <a:p>
          <a:endParaRPr lang="en-US"/>
        </a:p>
      </dgm:t>
    </dgm:pt>
    <dgm:pt modelId="{47F2FFA2-7EC6-1A42-B048-8F4B01963C4C}" type="asst">
      <dgm:prSet phldrT="[Text]"/>
      <dgm:spPr/>
      <dgm:t>
        <a:bodyPr/>
        <a:lstStyle/>
        <a:p>
          <a:r>
            <a:rPr lang="en-US" dirty="0"/>
            <a:t>8 Lp/mm</a:t>
          </a:r>
        </a:p>
      </dgm:t>
    </dgm:pt>
    <dgm:pt modelId="{F44EE49E-563C-3F44-9E81-C35D04D7B3D6}" type="parTrans" cxnId="{FFB15C09-3668-E24A-AB1B-38B8F65CCA1B}">
      <dgm:prSet/>
      <dgm:spPr/>
      <dgm:t>
        <a:bodyPr/>
        <a:lstStyle/>
        <a:p>
          <a:endParaRPr lang="en-US" dirty="0"/>
        </a:p>
      </dgm:t>
    </dgm:pt>
    <dgm:pt modelId="{8A15C989-9AF0-624E-AF81-02D7BA9D7698}" type="sibTrans" cxnId="{FFB15C09-3668-E24A-AB1B-38B8F65CCA1B}">
      <dgm:prSet/>
      <dgm:spPr/>
      <dgm:t>
        <a:bodyPr/>
        <a:lstStyle/>
        <a:p>
          <a:endParaRPr lang="en-US"/>
        </a:p>
      </dgm:t>
    </dgm:pt>
    <dgm:pt modelId="{C2785768-2273-6849-AEED-312A744E5222}" type="asst">
      <dgm:prSet phldrT="[Text]"/>
      <dgm:spPr/>
      <dgm:t>
        <a:bodyPr/>
        <a:lstStyle/>
        <a:p>
          <a:r>
            <a:rPr lang="en-US" dirty="0"/>
            <a:t>CR</a:t>
          </a:r>
        </a:p>
      </dgm:t>
    </dgm:pt>
    <dgm:pt modelId="{62E8DE26-39AB-4C4F-BB41-4D07AC857145}" type="parTrans" cxnId="{2D65E6A6-F6A6-AC4D-AC28-D85F4FBA3E94}">
      <dgm:prSet/>
      <dgm:spPr/>
      <dgm:t>
        <a:bodyPr/>
        <a:lstStyle/>
        <a:p>
          <a:endParaRPr lang="en-US" dirty="0"/>
        </a:p>
      </dgm:t>
    </dgm:pt>
    <dgm:pt modelId="{5503215C-7290-2648-9ABD-43062F96BE06}" type="sibTrans" cxnId="{2D65E6A6-F6A6-AC4D-AC28-D85F4FBA3E94}">
      <dgm:prSet/>
      <dgm:spPr/>
      <dgm:t>
        <a:bodyPr/>
        <a:lstStyle/>
        <a:p>
          <a:endParaRPr lang="en-US"/>
        </a:p>
      </dgm:t>
    </dgm:pt>
    <dgm:pt modelId="{02817890-287D-3D46-AE05-B8592FB79D92}" type="asst">
      <dgm:prSet phldrT="[Text]"/>
      <dgm:spPr/>
      <dgm:t>
        <a:bodyPr/>
        <a:lstStyle/>
        <a:p>
          <a:r>
            <a:rPr lang="en-US" dirty="0"/>
            <a:t>DR (DDR)</a:t>
          </a:r>
        </a:p>
      </dgm:t>
    </dgm:pt>
    <dgm:pt modelId="{C43D2478-765E-B04A-8DCD-4ABFABEDE12E}" type="parTrans" cxnId="{A19C9B76-DC1A-104C-BB13-680E6FF52B89}">
      <dgm:prSet/>
      <dgm:spPr/>
      <dgm:t>
        <a:bodyPr/>
        <a:lstStyle/>
        <a:p>
          <a:endParaRPr lang="en-US" dirty="0"/>
        </a:p>
      </dgm:t>
    </dgm:pt>
    <dgm:pt modelId="{176CCD15-3D3E-5644-9323-9C27A39391B7}" type="sibTrans" cxnId="{A19C9B76-DC1A-104C-BB13-680E6FF52B89}">
      <dgm:prSet/>
      <dgm:spPr/>
      <dgm:t>
        <a:bodyPr/>
        <a:lstStyle/>
        <a:p>
          <a:endParaRPr lang="en-US"/>
        </a:p>
      </dgm:t>
    </dgm:pt>
    <dgm:pt modelId="{AB9E8533-627F-9C4D-9F37-390A8099C85E}" type="asst">
      <dgm:prSet phldrT="[Text]"/>
      <dgm:spPr/>
      <dgm:t>
        <a:bodyPr/>
        <a:lstStyle/>
        <a:p>
          <a:r>
            <a:rPr lang="en-US" dirty="0"/>
            <a:t>Cassette </a:t>
          </a:r>
        </a:p>
      </dgm:t>
    </dgm:pt>
    <dgm:pt modelId="{09DDC78D-4E7B-6B47-AC40-A4501C78D592}" type="parTrans" cxnId="{F1B766AC-955D-E74B-A5E4-0DC7A14A5B3A}">
      <dgm:prSet/>
      <dgm:spPr/>
      <dgm:t>
        <a:bodyPr/>
        <a:lstStyle/>
        <a:p>
          <a:endParaRPr lang="en-US" dirty="0"/>
        </a:p>
      </dgm:t>
    </dgm:pt>
    <dgm:pt modelId="{9C6366CB-39EC-2942-80C7-DC209B6708CA}" type="sibTrans" cxnId="{F1B766AC-955D-E74B-A5E4-0DC7A14A5B3A}">
      <dgm:prSet/>
      <dgm:spPr/>
      <dgm:t>
        <a:bodyPr/>
        <a:lstStyle/>
        <a:p>
          <a:endParaRPr lang="en-US"/>
        </a:p>
      </dgm:t>
    </dgm:pt>
    <dgm:pt modelId="{A97788F5-56F9-2044-9566-BA15F1DADDA5}" type="asst">
      <dgm:prSet phldrT="[Text]"/>
      <dgm:spPr/>
      <dgm:t>
        <a:bodyPr/>
        <a:lstStyle/>
        <a:p>
          <a:r>
            <a:rPr lang="en-US" dirty="0"/>
            <a:t>PSP</a:t>
          </a:r>
        </a:p>
      </dgm:t>
    </dgm:pt>
    <dgm:pt modelId="{8B60EC61-9270-F143-837F-1E94533A1135}" type="parTrans" cxnId="{3B2ED6B1-9A6C-AF47-B75D-8D118C585653}">
      <dgm:prSet/>
      <dgm:spPr/>
      <dgm:t>
        <a:bodyPr/>
        <a:lstStyle/>
        <a:p>
          <a:endParaRPr lang="en-US" dirty="0"/>
        </a:p>
      </dgm:t>
    </dgm:pt>
    <dgm:pt modelId="{4E3550B6-DADB-D24F-8067-41C95838E86A}" type="sibTrans" cxnId="{3B2ED6B1-9A6C-AF47-B75D-8D118C585653}">
      <dgm:prSet/>
      <dgm:spPr/>
      <dgm:t>
        <a:bodyPr/>
        <a:lstStyle/>
        <a:p>
          <a:endParaRPr lang="en-US"/>
        </a:p>
      </dgm:t>
    </dgm:pt>
    <dgm:pt modelId="{A3AF9385-E5A1-E14A-B4D9-78B367E98D73}" type="asst">
      <dgm:prSet phldrT="[Text]"/>
      <dgm:spPr/>
      <dgm:t>
        <a:bodyPr/>
        <a:lstStyle/>
        <a:p>
          <a:r>
            <a:rPr lang="en-US" dirty="0"/>
            <a:t>Reader</a:t>
          </a:r>
        </a:p>
      </dgm:t>
    </dgm:pt>
    <dgm:pt modelId="{94395719-230A-5B4F-BBC9-CBE031C7916C}" type="parTrans" cxnId="{05BF9FB2-5EB9-C14C-937A-438828566CDA}">
      <dgm:prSet/>
      <dgm:spPr/>
      <dgm:t>
        <a:bodyPr/>
        <a:lstStyle/>
        <a:p>
          <a:endParaRPr lang="en-US" dirty="0"/>
        </a:p>
      </dgm:t>
    </dgm:pt>
    <dgm:pt modelId="{35331380-497E-B444-8342-5C79D985A966}" type="sibTrans" cxnId="{05BF9FB2-5EB9-C14C-937A-438828566CDA}">
      <dgm:prSet/>
      <dgm:spPr/>
      <dgm:t>
        <a:bodyPr/>
        <a:lstStyle/>
        <a:p>
          <a:endParaRPr lang="en-US"/>
        </a:p>
      </dgm:t>
    </dgm:pt>
    <dgm:pt modelId="{B482030E-D3AC-B34D-8B7A-5A01FE0806E7}" type="asst">
      <dgm:prSet phldrT="[Text]"/>
      <dgm:spPr/>
      <dgm:t>
        <a:bodyPr/>
        <a:lstStyle/>
        <a:p>
          <a:r>
            <a:rPr lang="en-US" dirty="0"/>
            <a:t>6 Lp/mm</a:t>
          </a:r>
        </a:p>
      </dgm:t>
    </dgm:pt>
    <dgm:pt modelId="{7BED4C8C-EAED-B14A-90BD-74AC4E27FC18}" type="parTrans" cxnId="{A3B92F9E-7FC3-4240-8530-81CF68AC1895}">
      <dgm:prSet/>
      <dgm:spPr/>
      <dgm:t>
        <a:bodyPr/>
        <a:lstStyle/>
        <a:p>
          <a:endParaRPr lang="en-US" dirty="0"/>
        </a:p>
      </dgm:t>
    </dgm:pt>
    <dgm:pt modelId="{BFC6E7B9-FAD5-A044-A3F4-020562519E99}" type="sibTrans" cxnId="{A3B92F9E-7FC3-4240-8530-81CF68AC1895}">
      <dgm:prSet/>
      <dgm:spPr/>
      <dgm:t>
        <a:bodyPr/>
        <a:lstStyle/>
        <a:p>
          <a:endParaRPr lang="en-US"/>
        </a:p>
      </dgm:t>
    </dgm:pt>
    <dgm:pt modelId="{68A490AA-C1B9-004F-BB35-29E3BB70C8EB}" type="asst">
      <dgm:prSet phldrT="[Text]"/>
      <dgm:spPr/>
      <dgm:t>
        <a:bodyPr/>
        <a:lstStyle/>
        <a:p>
          <a:r>
            <a:rPr lang="en-US" dirty="0"/>
            <a:t> No Cassette</a:t>
          </a:r>
        </a:p>
      </dgm:t>
    </dgm:pt>
    <dgm:pt modelId="{AF84BCC4-6D1A-9645-868D-25AD3E9FA3E8}" type="parTrans" cxnId="{0219CF69-6491-D74D-B2EF-A5BDD1F23305}">
      <dgm:prSet/>
      <dgm:spPr/>
      <dgm:t>
        <a:bodyPr/>
        <a:lstStyle/>
        <a:p>
          <a:endParaRPr lang="en-US" dirty="0"/>
        </a:p>
      </dgm:t>
    </dgm:pt>
    <dgm:pt modelId="{9833B982-D0B4-B24A-AAB4-1C3B5E4E5EB3}" type="sibTrans" cxnId="{0219CF69-6491-D74D-B2EF-A5BDD1F23305}">
      <dgm:prSet/>
      <dgm:spPr/>
      <dgm:t>
        <a:bodyPr/>
        <a:lstStyle/>
        <a:p>
          <a:endParaRPr lang="en-US"/>
        </a:p>
      </dgm:t>
    </dgm:pt>
    <dgm:pt modelId="{8EE4FB52-D5E6-A041-A120-F8165F0FB17C}" type="asst">
      <dgm:prSet phldrT="[Text]"/>
      <dgm:spPr/>
      <dgm:t>
        <a:bodyPr/>
        <a:lstStyle/>
        <a:p>
          <a:r>
            <a:rPr lang="en-US" dirty="0"/>
            <a:t>CCD</a:t>
          </a:r>
        </a:p>
      </dgm:t>
    </dgm:pt>
    <dgm:pt modelId="{F3D931AC-B286-3D40-B5DB-D8F3D197BDC1}" type="parTrans" cxnId="{DEB30D75-9900-6A4B-92CD-6CBF516F1E9A}">
      <dgm:prSet/>
      <dgm:spPr/>
      <dgm:t>
        <a:bodyPr/>
        <a:lstStyle/>
        <a:p>
          <a:endParaRPr lang="en-US" dirty="0"/>
        </a:p>
      </dgm:t>
    </dgm:pt>
    <dgm:pt modelId="{D11F38AD-3B32-CB40-9D4E-41B855E2000E}" type="sibTrans" cxnId="{DEB30D75-9900-6A4B-92CD-6CBF516F1E9A}">
      <dgm:prSet/>
      <dgm:spPr/>
      <dgm:t>
        <a:bodyPr/>
        <a:lstStyle/>
        <a:p>
          <a:endParaRPr lang="en-US"/>
        </a:p>
      </dgm:t>
    </dgm:pt>
    <dgm:pt modelId="{E5F28348-D538-2D40-B9E4-D05961503196}" type="asst">
      <dgm:prSet phldrT="[Text]"/>
      <dgm:spPr/>
      <dgm:t>
        <a:bodyPr/>
        <a:lstStyle/>
        <a:p>
          <a:r>
            <a:rPr lang="en-US" dirty="0"/>
            <a:t>Indirect</a:t>
          </a:r>
        </a:p>
      </dgm:t>
    </dgm:pt>
    <dgm:pt modelId="{C85E88EA-B7A5-0741-8969-154B7251D5F3}" type="parTrans" cxnId="{94C6E66F-EBF1-AE45-8181-E0F6D8392390}">
      <dgm:prSet/>
      <dgm:spPr/>
      <dgm:t>
        <a:bodyPr/>
        <a:lstStyle/>
        <a:p>
          <a:endParaRPr lang="en-US" dirty="0"/>
        </a:p>
      </dgm:t>
    </dgm:pt>
    <dgm:pt modelId="{0DC6E3C1-2EB6-2244-94DE-EE7B1221A10F}" type="sibTrans" cxnId="{94C6E66F-EBF1-AE45-8181-E0F6D8392390}">
      <dgm:prSet/>
      <dgm:spPr/>
      <dgm:t>
        <a:bodyPr/>
        <a:lstStyle/>
        <a:p>
          <a:endParaRPr lang="en-US"/>
        </a:p>
      </dgm:t>
    </dgm:pt>
    <dgm:pt modelId="{0013089D-8664-FC44-AD6B-B60B921CAE43}" type="asst">
      <dgm:prSet phldrT="[Text]"/>
      <dgm:spPr/>
      <dgm:t>
        <a:bodyPr/>
        <a:lstStyle/>
        <a:p>
          <a:r>
            <a:rPr lang="en-US" dirty="0"/>
            <a:t>Direct</a:t>
          </a:r>
        </a:p>
      </dgm:t>
    </dgm:pt>
    <dgm:pt modelId="{D2E7DB81-D4DD-9C49-939D-4FC4F805F005}" type="parTrans" cxnId="{3CF6D189-B60F-E148-A2E6-20F08C7A7EF2}">
      <dgm:prSet/>
      <dgm:spPr/>
      <dgm:t>
        <a:bodyPr/>
        <a:lstStyle/>
        <a:p>
          <a:endParaRPr lang="en-US" dirty="0"/>
        </a:p>
      </dgm:t>
    </dgm:pt>
    <dgm:pt modelId="{F9730AAD-0AE0-584E-9350-6253375BA7ED}" type="sibTrans" cxnId="{3CF6D189-B60F-E148-A2E6-20F08C7A7EF2}">
      <dgm:prSet/>
      <dgm:spPr/>
      <dgm:t>
        <a:bodyPr/>
        <a:lstStyle/>
        <a:p>
          <a:endParaRPr lang="en-US"/>
        </a:p>
      </dgm:t>
    </dgm:pt>
    <dgm:pt modelId="{D6B95340-B28F-8042-910E-E7658E8C4059}" type="asst">
      <dgm:prSet phldrT="[Text]"/>
      <dgm:spPr/>
      <dgm:t>
        <a:bodyPr/>
        <a:lstStyle/>
        <a:p>
          <a:r>
            <a:rPr lang="en-US" dirty="0"/>
            <a:t>CMOS</a:t>
          </a:r>
        </a:p>
      </dgm:t>
    </dgm:pt>
    <dgm:pt modelId="{F5256A30-5C43-B64A-8DAF-28DFF7C4B653}" type="parTrans" cxnId="{8BE6E60A-726E-8147-93CA-F004FADDDA4F}">
      <dgm:prSet/>
      <dgm:spPr/>
      <dgm:t>
        <a:bodyPr/>
        <a:lstStyle/>
        <a:p>
          <a:endParaRPr lang="en-US" dirty="0"/>
        </a:p>
      </dgm:t>
    </dgm:pt>
    <dgm:pt modelId="{1B30C8A4-576E-714E-88AA-19BD71481E56}" type="sibTrans" cxnId="{8BE6E60A-726E-8147-93CA-F004FADDDA4F}">
      <dgm:prSet/>
      <dgm:spPr/>
      <dgm:t>
        <a:bodyPr/>
        <a:lstStyle/>
        <a:p>
          <a:endParaRPr lang="en-US"/>
        </a:p>
      </dgm:t>
    </dgm:pt>
    <dgm:pt modelId="{0298FE36-5E37-4243-B40F-02FDC208798B}" type="pres">
      <dgm:prSet presAssocID="{11262AC5-B7F8-E342-B2FA-2CA533913AE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12C360C-55A5-E54E-B8FE-2A01E0DDB374}" type="pres">
      <dgm:prSet presAssocID="{AE9AFA48-669F-4345-82F6-0F01D1FE6DFB}" presName="hierRoot1" presStyleCnt="0">
        <dgm:presLayoutVars>
          <dgm:hierBranch val="init"/>
        </dgm:presLayoutVars>
      </dgm:prSet>
      <dgm:spPr/>
    </dgm:pt>
    <dgm:pt modelId="{E2A902CD-85E5-6143-B789-0B268F998016}" type="pres">
      <dgm:prSet presAssocID="{AE9AFA48-669F-4345-82F6-0F01D1FE6DFB}" presName="rootComposite1" presStyleCnt="0"/>
      <dgm:spPr/>
    </dgm:pt>
    <dgm:pt modelId="{A5ADD07D-14FE-C147-A0CA-8CAAA8495743}" type="pres">
      <dgm:prSet presAssocID="{AE9AFA48-669F-4345-82F6-0F01D1FE6DFB}" presName="rootText1" presStyleLbl="node0" presStyleIdx="0" presStyleCnt="1">
        <dgm:presLayoutVars>
          <dgm:chPref val="3"/>
        </dgm:presLayoutVars>
      </dgm:prSet>
      <dgm:spPr/>
    </dgm:pt>
    <dgm:pt modelId="{E63C51A3-92EB-A14D-9722-6B2335F3D997}" type="pres">
      <dgm:prSet presAssocID="{AE9AFA48-669F-4345-82F6-0F01D1FE6DFB}" presName="rootConnector1" presStyleLbl="node1" presStyleIdx="0" presStyleCnt="0"/>
      <dgm:spPr/>
    </dgm:pt>
    <dgm:pt modelId="{7FFAD834-69AE-2C42-8454-72D18DA92DB5}" type="pres">
      <dgm:prSet presAssocID="{AE9AFA48-669F-4345-82F6-0F01D1FE6DFB}" presName="hierChild2" presStyleCnt="0"/>
      <dgm:spPr/>
    </dgm:pt>
    <dgm:pt modelId="{0F768D24-246E-154F-ADAD-14203D9D51A7}" type="pres">
      <dgm:prSet presAssocID="{AE9AFA48-669F-4345-82F6-0F01D1FE6DFB}" presName="hierChild3" presStyleCnt="0"/>
      <dgm:spPr/>
    </dgm:pt>
    <dgm:pt modelId="{FB215DEA-1009-A84F-9F4E-147256C30882}" type="pres">
      <dgm:prSet presAssocID="{B785B06E-5AED-664D-A11A-673CFB802059}" presName="Name111" presStyleLbl="parChTrans1D2" presStyleIdx="0" presStyleCnt="2"/>
      <dgm:spPr/>
    </dgm:pt>
    <dgm:pt modelId="{10956C5C-D808-F54E-9795-9746DA8F698D}" type="pres">
      <dgm:prSet presAssocID="{13FE2EF5-70A4-BF49-A3EF-990C6A569011}" presName="hierRoot3" presStyleCnt="0">
        <dgm:presLayoutVars>
          <dgm:hierBranch val="init"/>
        </dgm:presLayoutVars>
      </dgm:prSet>
      <dgm:spPr/>
    </dgm:pt>
    <dgm:pt modelId="{B98B1D7D-9D14-D048-86CB-75BE50483EBE}" type="pres">
      <dgm:prSet presAssocID="{13FE2EF5-70A4-BF49-A3EF-990C6A569011}" presName="rootComposite3" presStyleCnt="0"/>
      <dgm:spPr/>
    </dgm:pt>
    <dgm:pt modelId="{0A45436D-DE05-D54B-9607-76CEF7F42B5D}" type="pres">
      <dgm:prSet presAssocID="{13FE2EF5-70A4-BF49-A3EF-990C6A569011}" presName="rootText3" presStyleLbl="asst1" presStyleIdx="0" presStyleCnt="19">
        <dgm:presLayoutVars>
          <dgm:chPref val="3"/>
        </dgm:presLayoutVars>
      </dgm:prSet>
      <dgm:spPr/>
    </dgm:pt>
    <dgm:pt modelId="{945B1103-72B7-164D-84B5-D694D8F5FFB0}" type="pres">
      <dgm:prSet presAssocID="{13FE2EF5-70A4-BF49-A3EF-990C6A569011}" presName="rootConnector3" presStyleLbl="asst1" presStyleIdx="0" presStyleCnt="19"/>
      <dgm:spPr/>
    </dgm:pt>
    <dgm:pt modelId="{B4DBAC68-B3E1-574B-998B-4C050AA4C60E}" type="pres">
      <dgm:prSet presAssocID="{13FE2EF5-70A4-BF49-A3EF-990C6A569011}" presName="hierChild6" presStyleCnt="0"/>
      <dgm:spPr/>
    </dgm:pt>
    <dgm:pt modelId="{5BA5BF5D-B6DF-CC43-AD11-60EBC8992E05}" type="pres">
      <dgm:prSet presAssocID="{13FE2EF5-70A4-BF49-A3EF-990C6A569011}" presName="hierChild7" presStyleCnt="0"/>
      <dgm:spPr/>
    </dgm:pt>
    <dgm:pt modelId="{06239FFB-3105-AA43-B473-728CC2AC72E6}" type="pres">
      <dgm:prSet presAssocID="{07598357-E1C9-9F40-BCF2-A7BF8C141D17}" presName="Name111" presStyleLbl="parChTrans1D3" presStyleIdx="0" presStyleCnt="3"/>
      <dgm:spPr/>
    </dgm:pt>
    <dgm:pt modelId="{95A597A0-14D9-5E41-B922-2E30CC3443BD}" type="pres">
      <dgm:prSet presAssocID="{D4C9320A-EB8F-6A4D-9E5A-DDEEA087EE92}" presName="hierRoot3" presStyleCnt="0">
        <dgm:presLayoutVars>
          <dgm:hierBranch val="init"/>
        </dgm:presLayoutVars>
      </dgm:prSet>
      <dgm:spPr/>
    </dgm:pt>
    <dgm:pt modelId="{F8100E91-3A6B-DD46-B5B7-498BA94E18C8}" type="pres">
      <dgm:prSet presAssocID="{D4C9320A-EB8F-6A4D-9E5A-DDEEA087EE92}" presName="rootComposite3" presStyleCnt="0"/>
      <dgm:spPr/>
    </dgm:pt>
    <dgm:pt modelId="{DC4FDD01-E532-FA41-A964-6F1918595EB5}" type="pres">
      <dgm:prSet presAssocID="{D4C9320A-EB8F-6A4D-9E5A-DDEEA087EE92}" presName="rootText3" presStyleLbl="asst1" presStyleIdx="1" presStyleCnt="19">
        <dgm:presLayoutVars>
          <dgm:chPref val="3"/>
        </dgm:presLayoutVars>
      </dgm:prSet>
      <dgm:spPr/>
    </dgm:pt>
    <dgm:pt modelId="{22E3D6AA-B346-FA4A-B094-6D48B3D870CB}" type="pres">
      <dgm:prSet presAssocID="{D4C9320A-EB8F-6A4D-9E5A-DDEEA087EE92}" presName="rootConnector3" presStyleLbl="asst1" presStyleIdx="1" presStyleCnt="19"/>
      <dgm:spPr/>
    </dgm:pt>
    <dgm:pt modelId="{379448BC-5667-F64C-84B9-433FE732BA08}" type="pres">
      <dgm:prSet presAssocID="{D4C9320A-EB8F-6A4D-9E5A-DDEEA087EE92}" presName="hierChild6" presStyleCnt="0"/>
      <dgm:spPr/>
    </dgm:pt>
    <dgm:pt modelId="{3DE6A172-78F3-2E4D-AB6B-E2BD4830D56A}" type="pres">
      <dgm:prSet presAssocID="{D4C9320A-EB8F-6A4D-9E5A-DDEEA087EE92}" presName="hierChild7" presStyleCnt="0"/>
      <dgm:spPr/>
    </dgm:pt>
    <dgm:pt modelId="{DA1D6CDE-DAEE-E843-A185-392733654362}" type="pres">
      <dgm:prSet presAssocID="{E8008526-B65C-0949-8B78-282578DDCC98}" presName="Name111" presStyleLbl="parChTrans1D4" presStyleIdx="0" presStyleCnt="14"/>
      <dgm:spPr/>
    </dgm:pt>
    <dgm:pt modelId="{2E49B217-4F99-2A4B-B86A-775802D2FE96}" type="pres">
      <dgm:prSet presAssocID="{E098DA88-16F4-124D-90F3-10ABCC483CC6}" presName="hierRoot3" presStyleCnt="0">
        <dgm:presLayoutVars>
          <dgm:hierBranch val="init"/>
        </dgm:presLayoutVars>
      </dgm:prSet>
      <dgm:spPr/>
    </dgm:pt>
    <dgm:pt modelId="{328B179C-3B82-DC42-84A2-EC5CD1050E63}" type="pres">
      <dgm:prSet presAssocID="{E098DA88-16F4-124D-90F3-10ABCC483CC6}" presName="rootComposite3" presStyleCnt="0"/>
      <dgm:spPr/>
    </dgm:pt>
    <dgm:pt modelId="{FB564430-1660-5648-96FE-8977A325AF3A}" type="pres">
      <dgm:prSet presAssocID="{E098DA88-16F4-124D-90F3-10ABCC483CC6}" presName="rootText3" presStyleLbl="asst1" presStyleIdx="2" presStyleCnt="19">
        <dgm:presLayoutVars>
          <dgm:chPref val="3"/>
        </dgm:presLayoutVars>
      </dgm:prSet>
      <dgm:spPr/>
    </dgm:pt>
    <dgm:pt modelId="{C5383E39-C374-7046-B18B-E2EDE1C879E4}" type="pres">
      <dgm:prSet presAssocID="{E098DA88-16F4-124D-90F3-10ABCC483CC6}" presName="rootConnector3" presStyleLbl="asst1" presStyleIdx="2" presStyleCnt="19"/>
      <dgm:spPr/>
    </dgm:pt>
    <dgm:pt modelId="{2FF83F22-1F06-C748-B2EE-660229D52846}" type="pres">
      <dgm:prSet presAssocID="{E098DA88-16F4-124D-90F3-10ABCC483CC6}" presName="hierChild6" presStyleCnt="0"/>
      <dgm:spPr/>
    </dgm:pt>
    <dgm:pt modelId="{9A121922-6920-434F-9AC4-0BA88EBDB8BA}" type="pres">
      <dgm:prSet presAssocID="{E098DA88-16F4-124D-90F3-10ABCC483CC6}" presName="hierChild7" presStyleCnt="0"/>
      <dgm:spPr/>
    </dgm:pt>
    <dgm:pt modelId="{4087F5D7-31D1-D049-BA27-B2BB133BAFB7}" type="pres">
      <dgm:prSet presAssocID="{9259136E-5E6B-C84A-99EA-DD0CF5B5F28C}" presName="Name111" presStyleLbl="parChTrans1D4" presStyleIdx="1" presStyleCnt="14"/>
      <dgm:spPr/>
    </dgm:pt>
    <dgm:pt modelId="{FC9ECEBF-2F64-2A4D-B644-1B68894356E9}" type="pres">
      <dgm:prSet presAssocID="{4D82EB03-F3DF-344D-9A75-8D1DF8495B12}" presName="hierRoot3" presStyleCnt="0">
        <dgm:presLayoutVars>
          <dgm:hierBranch val="init"/>
        </dgm:presLayoutVars>
      </dgm:prSet>
      <dgm:spPr/>
    </dgm:pt>
    <dgm:pt modelId="{751FB432-B17E-4B45-81EA-9A057DE11AF3}" type="pres">
      <dgm:prSet presAssocID="{4D82EB03-F3DF-344D-9A75-8D1DF8495B12}" presName="rootComposite3" presStyleCnt="0"/>
      <dgm:spPr/>
    </dgm:pt>
    <dgm:pt modelId="{7418B735-3C46-DA48-80FE-B15DBAF60F57}" type="pres">
      <dgm:prSet presAssocID="{4D82EB03-F3DF-344D-9A75-8D1DF8495B12}" presName="rootText3" presStyleLbl="asst1" presStyleIdx="3" presStyleCnt="19">
        <dgm:presLayoutVars>
          <dgm:chPref val="3"/>
        </dgm:presLayoutVars>
      </dgm:prSet>
      <dgm:spPr/>
    </dgm:pt>
    <dgm:pt modelId="{811C768F-D382-7A43-91D6-A4B7E9D88670}" type="pres">
      <dgm:prSet presAssocID="{4D82EB03-F3DF-344D-9A75-8D1DF8495B12}" presName="rootConnector3" presStyleLbl="asst1" presStyleIdx="3" presStyleCnt="19"/>
      <dgm:spPr/>
    </dgm:pt>
    <dgm:pt modelId="{C41FC9B0-40AF-A442-BBD2-10409237FC0D}" type="pres">
      <dgm:prSet presAssocID="{4D82EB03-F3DF-344D-9A75-8D1DF8495B12}" presName="hierChild6" presStyleCnt="0"/>
      <dgm:spPr/>
    </dgm:pt>
    <dgm:pt modelId="{63F0DD2C-1D37-5E46-B4F7-D57A459B412B}" type="pres">
      <dgm:prSet presAssocID="{4D82EB03-F3DF-344D-9A75-8D1DF8495B12}" presName="hierChild7" presStyleCnt="0"/>
      <dgm:spPr/>
    </dgm:pt>
    <dgm:pt modelId="{5C0276FD-9C96-CA4F-99D4-1607D851B039}" type="pres">
      <dgm:prSet presAssocID="{C214B261-824B-4B49-9780-4BEE917D9F26}" presName="Name111" presStyleLbl="parChTrans1D4" presStyleIdx="2" presStyleCnt="14"/>
      <dgm:spPr/>
    </dgm:pt>
    <dgm:pt modelId="{025E3790-2D1F-B447-80C4-4F2EFCF0E443}" type="pres">
      <dgm:prSet presAssocID="{8502537E-1463-F342-867B-762A56E13BA9}" presName="hierRoot3" presStyleCnt="0">
        <dgm:presLayoutVars>
          <dgm:hierBranch val="init"/>
        </dgm:presLayoutVars>
      </dgm:prSet>
      <dgm:spPr/>
    </dgm:pt>
    <dgm:pt modelId="{B459A1E4-F63A-4E40-8071-EF54379CB697}" type="pres">
      <dgm:prSet presAssocID="{8502537E-1463-F342-867B-762A56E13BA9}" presName="rootComposite3" presStyleCnt="0"/>
      <dgm:spPr/>
    </dgm:pt>
    <dgm:pt modelId="{1F01C0BF-1D49-464E-A108-94B837010835}" type="pres">
      <dgm:prSet presAssocID="{8502537E-1463-F342-867B-762A56E13BA9}" presName="rootText3" presStyleLbl="asst1" presStyleIdx="4" presStyleCnt="19">
        <dgm:presLayoutVars>
          <dgm:chPref val="3"/>
        </dgm:presLayoutVars>
      </dgm:prSet>
      <dgm:spPr/>
    </dgm:pt>
    <dgm:pt modelId="{C72A2716-10F1-814C-97E5-104FA75C4A91}" type="pres">
      <dgm:prSet presAssocID="{8502537E-1463-F342-867B-762A56E13BA9}" presName="rootConnector3" presStyleLbl="asst1" presStyleIdx="4" presStyleCnt="19"/>
      <dgm:spPr/>
    </dgm:pt>
    <dgm:pt modelId="{22795DD2-B462-C948-BC78-DAEA47D38AAC}" type="pres">
      <dgm:prSet presAssocID="{8502537E-1463-F342-867B-762A56E13BA9}" presName="hierChild6" presStyleCnt="0"/>
      <dgm:spPr/>
    </dgm:pt>
    <dgm:pt modelId="{CC87447F-90AE-1649-B87A-FC7709DF2D49}" type="pres">
      <dgm:prSet presAssocID="{8502537E-1463-F342-867B-762A56E13BA9}" presName="hierChild7" presStyleCnt="0"/>
      <dgm:spPr/>
    </dgm:pt>
    <dgm:pt modelId="{DBF4D2A9-3A33-1A4E-A1C6-A3FF21BEC7BA}" type="pres">
      <dgm:prSet presAssocID="{3BE49092-E59D-B344-A137-10D73F6B0A45}" presName="Name111" presStyleLbl="parChTrans1D4" presStyleIdx="3" presStyleCnt="14"/>
      <dgm:spPr/>
    </dgm:pt>
    <dgm:pt modelId="{2007A3F7-38BD-2944-939C-CA24452F66CD}" type="pres">
      <dgm:prSet presAssocID="{DEB98C84-87A5-1545-A87D-75B656B1169B}" presName="hierRoot3" presStyleCnt="0">
        <dgm:presLayoutVars>
          <dgm:hierBranch val="init"/>
        </dgm:presLayoutVars>
      </dgm:prSet>
      <dgm:spPr/>
    </dgm:pt>
    <dgm:pt modelId="{E9AA2DE4-9EFF-C345-AD53-24ECFF1B293A}" type="pres">
      <dgm:prSet presAssocID="{DEB98C84-87A5-1545-A87D-75B656B1169B}" presName="rootComposite3" presStyleCnt="0"/>
      <dgm:spPr/>
    </dgm:pt>
    <dgm:pt modelId="{F855250A-44A7-C24E-B917-8FA7E078ED58}" type="pres">
      <dgm:prSet presAssocID="{DEB98C84-87A5-1545-A87D-75B656B1169B}" presName="rootText3" presStyleLbl="asst1" presStyleIdx="5" presStyleCnt="19">
        <dgm:presLayoutVars>
          <dgm:chPref val="3"/>
        </dgm:presLayoutVars>
      </dgm:prSet>
      <dgm:spPr/>
    </dgm:pt>
    <dgm:pt modelId="{74DDDB84-682C-D84C-9FF6-F51114253373}" type="pres">
      <dgm:prSet presAssocID="{DEB98C84-87A5-1545-A87D-75B656B1169B}" presName="rootConnector3" presStyleLbl="asst1" presStyleIdx="5" presStyleCnt="19"/>
      <dgm:spPr/>
    </dgm:pt>
    <dgm:pt modelId="{653E6452-2D72-D340-8898-1E07A2783C34}" type="pres">
      <dgm:prSet presAssocID="{DEB98C84-87A5-1545-A87D-75B656B1169B}" presName="hierChild6" presStyleCnt="0"/>
      <dgm:spPr/>
    </dgm:pt>
    <dgm:pt modelId="{104506F4-17B9-1F43-9F02-65884DA0C534}" type="pres">
      <dgm:prSet presAssocID="{DEB98C84-87A5-1545-A87D-75B656B1169B}" presName="hierChild7" presStyleCnt="0"/>
      <dgm:spPr/>
    </dgm:pt>
    <dgm:pt modelId="{BA44FD6E-1853-CC45-BE78-4E64DC0E5020}" type="pres">
      <dgm:prSet presAssocID="{F44EE49E-563C-3F44-9E81-C35D04D7B3D6}" presName="Name111" presStyleLbl="parChTrans1D4" presStyleIdx="4" presStyleCnt="14"/>
      <dgm:spPr/>
    </dgm:pt>
    <dgm:pt modelId="{00A1F1C9-3C5D-B14E-A75D-9FF74E207963}" type="pres">
      <dgm:prSet presAssocID="{47F2FFA2-7EC6-1A42-B048-8F4B01963C4C}" presName="hierRoot3" presStyleCnt="0">
        <dgm:presLayoutVars>
          <dgm:hierBranch val="init"/>
        </dgm:presLayoutVars>
      </dgm:prSet>
      <dgm:spPr/>
    </dgm:pt>
    <dgm:pt modelId="{428128F1-08B7-8644-8494-8F5659215E26}" type="pres">
      <dgm:prSet presAssocID="{47F2FFA2-7EC6-1A42-B048-8F4B01963C4C}" presName="rootComposite3" presStyleCnt="0"/>
      <dgm:spPr/>
    </dgm:pt>
    <dgm:pt modelId="{76BF9E66-07E8-B947-824D-99A64FEDA265}" type="pres">
      <dgm:prSet presAssocID="{47F2FFA2-7EC6-1A42-B048-8F4B01963C4C}" presName="rootText3" presStyleLbl="asst1" presStyleIdx="6" presStyleCnt="19">
        <dgm:presLayoutVars>
          <dgm:chPref val="3"/>
        </dgm:presLayoutVars>
      </dgm:prSet>
      <dgm:spPr/>
    </dgm:pt>
    <dgm:pt modelId="{F04A5E19-24C6-F34D-8A0E-D0F952E321A3}" type="pres">
      <dgm:prSet presAssocID="{47F2FFA2-7EC6-1A42-B048-8F4B01963C4C}" presName="rootConnector3" presStyleLbl="asst1" presStyleIdx="6" presStyleCnt="19"/>
      <dgm:spPr/>
    </dgm:pt>
    <dgm:pt modelId="{A113E89D-9BAC-744A-9D60-74F57B687884}" type="pres">
      <dgm:prSet presAssocID="{47F2FFA2-7EC6-1A42-B048-8F4B01963C4C}" presName="hierChild6" presStyleCnt="0"/>
      <dgm:spPr/>
    </dgm:pt>
    <dgm:pt modelId="{190321DA-2473-454E-A753-B84771328DB3}" type="pres">
      <dgm:prSet presAssocID="{47F2FFA2-7EC6-1A42-B048-8F4B01963C4C}" presName="hierChild7" presStyleCnt="0"/>
      <dgm:spPr/>
    </dgm:pt>
    <dgm:pt modelId="{05C43813-CF80-E945-9A76-D10327614AF0}" type="pres">
      <dgm:prSet presAssocID="{AD0577AA-B46A-0247-A5CB-19D3853DCB57}" presName="Name111" presStyleLbl="parChTrans1D2" presStyleIdx="1" presStyleCnt="2"/>
      <dgm:spPr/>
    </dgm:pt>
    <dgm:pt modelId="{9073E73D-A8EB-BC4C-9255-09B09707B505}" type="pres">
      <dgm:prSet presAssocID="{3785BC34-5B9F-6346-AC79-A482D18145F1}" presName="hierRoot3" presStyleCnt="0">
        <dgm:presLayoutVars>
          <dgm:hierBranch val="init"/>
        </dgm:presLayoutVars>
      </dgm:prSet>
      <dgm:spPr/>
    </dgm:pt>
    <dgm:pt modelId="{0AA430F1-DAFB-1441-AAF2-36DB607F236E}" type="pres">
      <dgm:prSet presAssocID="{3785BC34-5B9F-6346-AC79-A482D18145F1}" presName="rootComposite3" presStyleCnt="0"/>
      <dgm:spPr/>
    </dgm:pt>
    <dgm:pt modelId="{43E6A8E1-25BB-A348-9A91-638031D8915E}" type="pres">
      <dgm:prSet presAssocID="{3785BC34-5B9F-6346-AC79-A482D18145F1}" presName="rootText3" presStyleLbl="asst1" presStyleIdx="7" presStyleCnt="19">
        <dgm:presLayoutVars>
          <dgm:chPref val="3"/>
        </dgm:presLayoutVars>
      </dgm:prSet>
      <dgm:spPr/>
    </dgm:pt>
    <dgm:pt modelId="{323E0E3B-1DE4-C84D-9620-DE8D4CDC3838}" type="pres">
      <dgm:prSet presAssocID="{3785BC34-5B9F-6346-AC79-A482D18145F1}" presName="rootConnector3" presStyleLbl="asst1" presStyleIdx="7" presStyleCnt="19"/>
      <dgm:spPr/>
    </dgm:pt>
    <dgm:pt modelId="{3EDC5C10-A651-764B-A096-D3FD8C7762AB}" type="pres">
      <dgm:prSet presAssocID="{3785BC34-5B9F-6346-AC79-A482D18145F1}" presName="hierChild6" presStyleCnt="0"/>
      <dgm:spPr/>
    </dgm:pt>
    <dgm:pt modelId="{9088D077-6D98-F347-BEF0-B1883A9135E5}" type="pres">
      <dgm:prSet presAssocID="{3785BC34-5B9F-6346-AC79-A482D18145F1}" presName="hierChild7" presStyleCnt="0"/>
      <dgm:spPr/>
    </dgm:pt>
    <dgm:pt modelId="{F25889B4-A65C-CF4D-B692-294FCB7EF25A}" type="pres">
      <dgm:prSet presAssocID="{62E8DE26-39AB-4C4F-BB41-4D07AC857145}" presName="Name111" presStyleLbl="parChTrans1D3" presStyleIdx="1" presStyleCnt="3"/>
      <dgm:spPr/>
    </dgm:pt>
    <dgm:pt modelId="{245DF143-4A8B-554E-9AE9-8172BC6BFB49}" type="pres">
      <dgm:prSet presAssocID="{C2785768-2273-6849-AEED-312A744E5222}" presName="hierRoot3" presStyleCnt="0">
        <dgm:presLayoutVars>
          <dgm:hierBranch val="init"/>
        </dgm:presLayoutVars>
      </dgm:prSet>
      <dgm:spPr/>
    </dgm:pt>
    <dgm:pt modelId="{0D662A4F-2F32-2F40-B454-74559C9AEB30}" type="pres">
      <dgm:prSet presAssocID="{C2785768-2273-6849-AEED-312A744E5222}" presName="rootComposite3" presStyleCnt="0"/>
      <dgm:spPr/>
    </dgm:pt>
    <dgm:pt modelId="{24EEAA16-88A0-F044-8BB0-E9714E319232}" type="pres">
      <dgm:prSet presAssocID="{C2785768-2273-6849-AEED-312A744E5222}" presName="rootText3" presStyleLbl="asst1" presStyleIdx="8" presStyleCnt="19">
        <dgm:presLayoutVars>
          <dgm:chPref val="3"/>
        </dgm:presLayoutVars>
      </dgm:prSet>
      <dgm:spPr/>
    </dgm:pt>
    <dgm:pt modelId="{51690454-0F04-734B-8426-61049B2B1EF2}" type="pres">
      <dgm:prSet presAssocID="{C2785768-2273-6849-AEED-312A744E5222}" presName="rootConnector3" presStyleLbl="asst1" presStyleIdx="8" presStyleCnt="19"/>
      <dgm:spPr/>
    </dgm:pt>
    <dgm:pt modelId="{C502DB6C-D80C-5948-B2C6-68940DC17BD9}" type="pres">
      <dgm:prSet presAssocID="{C2785768-2273-6849-AEED-312A744E5222}" presName="hierChild6" presStyleCnt="0"/>
      <dgm:spPr/>
    </dgm:pt>
    <dgm:pt modelId="{BC4B241E-EA8C-8249-82AC-B64ADCEFA58C}" type="pres">
      <dgm:prSet presAssocID="{C2785768-2273-6849-AEED-312A744E5222}" presName="hierChild7" presStyleCnt="0"/>
      <dgm:spPr/>
    </dgm:pt>
    <dgm:pt modelId="{D6DAD738-85D3-6447-967D-4D94E0A1543D}" type="pres">
      <dgm:prSet presAssocID="{09DDC78D-4E7B-6B47-AC40-A4501C78D592}" presName="Name111" presStyleLbl="parChTrans1D4" presStyleIdx="5" presStyleCnt="14"/>
      <dgm:spPr/>
    </dgm:pt>
    <dgm:pt modelId="{ADDA680D-6C94-0343-9790-63C54EF35AB4}" type="pres">
      <dgm:prSet presAssocID="{AB9E8533-627F-9C4D-9F37-390A8099C85E}" presName="hierRoot3" presStyleCnt="0">
        <dgm:presLayoutVars>
          <dgm:hierBranch val="init"/>
        </dgm:presLayoutVars>
      </dgm:prSet>
      <dgm:spPr/>
    </dgm:pt>
    <dgm:pt modelId="{BD89DCFC-DD84-8043-971B-7A1133A77BE2}" type="pres">
      <dgm:prSet presAssocID="{AB9E8533-627F-9C4D-9F37-390A8099C85E}" presName="rootComposite3" presStyleCnt="0"/>
      <dgm:spPr/>
    </dgm:pt>
    <dgm:pt modelId="{94F691B6-9C83-964A-89DB-98AE8366E6AB}" type="pres">
      <dgm:prSet presAssocID="{AB9E8533-627F-9C4D-9F37-390A8099C85E}" presName="rootText3" presStyleLbl="asst1" presStyleIdx="9" presStyleCnt="19">
        <dgm:presLayoutVars>
          <dgm:chPref val="3"/>
        </dgm:presLayoutVars>
      </dgm:prSet>
      <dgm:spPr/>
    </dgm:pt>
    <dgm:pt modelId="{493C53F2-BA01-9640-B938-D213668C556A}" type="pres">
      <dgm:prSet presAssocID="{AB9E8533-627F-9C4D-9F37-390A8099C85E}" presName="rootConnector3" presStyleLbl="asst1" presStyleIdx="9" presStyleCnt="19"/>
      <dgm:spPr/>
    </dgm:pt>
    <dgm:pt modelId="{DE1CC5C4-617E-2842-9F74-23666E671E5A}" type="pres">
      <dgm:prSet presAssocID="{AB9E8533-627F-9C4D-9F37-390A8099C85E}" presName="hierChild6" presStyleCnt="0"/>
      <dgm:spPr/>
    </dgm:pt>
    <dgm:pt modelId="{D7A8987D-846B-7B45-96D4-1D3200371B73}" type="pres">
      <dgm:prSet presAssocID="{AB9E8533-627F-9C4D-9F37-390A8099C85E}" presName="hierChild7" presStyleCnt="0"/>
      <dgm:spPr/>
    </dgm:pt>
    <dgm:pt modelId="{829E988A-F796-244C-91D1-0939C4698E13}" type="pres">
      <dgm:prSet presAssocID="{8B60EC61-9270-F143-837F-1E94533A1135}" presName="Name111" presStyleLbl="parChTrans1D4" presStyleIdx="6" presStyleCnt="14"/>
      <dgm:spPr/>
    </dgm:pt>
    <dgm:pt modelId="{6EEA244A-379D-CA4E-B3D6-10BA3BE5E203}" type="pres">
      <dgm:prSet presAssocID="{A97788F5-56F9-2044-9566-BA15F1DADDA5}" presName="hierRoot3" presStyleCnt="0">
        <dgm:presLayoutVars>
          <dgm:hierBranch val="init"/>
        </dgm:presLayoutVars>
      </dgm:prSet>
      <dgm:spPr/>
    </dgm:pt>
    <dgm:pt modelId="{A2A22886-2FDA-224D-AFD4-234FC671302C}" type="pres">
      <dgm:prSet presAssocID="{A97788F5-56F9-2044-9566-BA15F1DADDA5}" presName="rootComposite3" presStyleCnt="0"/>
      <dgm:spPr/>
    </dgm:pt>
    <dgm:pt modelId="{058A922F-77AE-2C42-9879-9BD9712FB33D}" type="pres">
      <dgm:prSet presAssocID="{A97788F5-56F9-2044-9566-BA15F1DADDA5}" presName="rootText3" presStyleLbl="asst1" presStyleIdx="10" presStyleCnt="19">
        <dgm:presLayoutVars>
          <dgm:chPref val="3"/>
        </dgm:presLayoutVars>
      </dgm:prSet>
      <dgm:spPr/>
    </dgm:pt>
    <dgm:pt modelId="{DCD621A3-8703-FE42-83F6-B10BFF20EDD6}" type="pres">
      <dgm:prSet presAssocID="{A97788F5-56F9-2044-9566-BA15F1DADDA5}" presName="rootConnector3" presStyleLbl="asst1" presStyleIdx="10" presStyleCnt="19"/>
      <dgm:spPr/>
    </dgm:pt>
    <dgm:pt modelId="{F6D7855F-5F1C-B949-A561-C3BAEF2A78B3}" type="pres">
      <dgm:prSet presAssocID="{A97788F5-56F9-2044-9566-BA15F1DADDA5}" presName="hierChild6" presStyleCnt="0"/>
      <dgm:spPr/>
    </dgm:pt>
    <dgm:pt modelId="{4AD5A601-EBBD-6F49-949B-439A996BF032}" type="pres">
      <dgm:prSet presAssocID="{A97788F5-56F9-2044-9566-BA15F1DADDA5}" presName="hierChild7" presStyleCnt="0"/>
      <dgm:spPr/>
    </dgm:pt>
    <dgm:pt modelId="{D9E8FD7A-FD16-7B40-BD79-D9BD61DC024E}" type="pres">
      <dgm:prSet presAssocID="{94395719-230A-5B4F-BBC9-CBE031C7916C}" presName="Name111" presStyleLbl="parChTrans1D4" presStyleIdx="7" presStyleCnt="14"/>
      <dgm:spPr/>
    </dgm:pt>
    <dgm:pt modelId="{ECEC4A86-909B-714C-BF3B-89097018D1D2}" type="pres">
      <dgm:prSet presAssocID="{A3AF9385-E5A1-E14A-B4D9-78B367E98D73}" presName="hierRoot3" presStyleCnt="0">
        <dgm:presLayoutVars>
          <dgm:hierBranch val="init"/>
        </dgm:presLayoutVars>
      </dgm:prSet>
      <dgm:spPr/>
    </dgm:pt>
    <dgm:pt modelId="{53C3B1A3-38A5-8A4A-BE3E-C709FE4200A5}" type="pres">
      <dgm:prSet presAssocID="{A3AF9385-E5A1-E14A-B4D9-78B367E98D73}" presName="rootComposite3" presStyleCnt="0"/>
      <dgm:spPr/>
    </dgm:pt>
    <dgm:pt modelId="{5178FE57-022F-FC49-9922-8EC316D3BEB3}" type="pres">
      <dgm:prSet presAssocID="{A3AF9385-E5A1-E14A-B4D9-78B367E98D73}" presName="rootText3" presStyleLbl="asst1" presStyleIdx="11" presStyleCnt="19">
        <dgm:presLayoutVars>
          <dgm:chPref val="3"/>
        </dgm:presLayoutVars>
      </dgm:prSet>
      <dgm:spPr/>
    </dgm:pt>
    <dgm:pt modelId="{4DF0C80B-47D2-D04F-AE9F-DB8C40F975BF}" type="pres">
      <dgm:prSet presAssocID="{A3AF9385-E5A1-E14A-B4D9-78B367E98D73}" presName="rootConnector3" presStyleLbl="asst1" presStyleIdx="11" presStyleCnt="19"/>
      <dgm:spPr/>
    </dgm:pt>
    <dgm:pt modelId="{86808769-6166-E84A-BA06-B23A8DF7719C}" type="pres">
      <dgm:prSet presAssocID="{A3AF9385-E5A1-E14A-B4D9-78B367E98D73}" presName="hierChild6" presStyleCnt="0"/>
      <dgm:spPr/>
    </dgm:pt>
    <dgm:pt modelId="{967725E1-7D36-4044-B3EA-E6ED168DBE08}" type="pres">
      <dgm:prSet presAssocID="{A3AF9385-E5A1-E14A-B4D9-78B367E98D73}" presName="hierChild7" presStyleCnt="0"/>
      <dgm:spPr/>
    </dgm:pt>
    <dgm:pt modelId="{CDBA1A42-854D-ED42-9C2E-3458484CF0F2}" type="pres">
      <dgm:prSet presAssocID="{7BED4C8C-EAED-B14A-90BD-74AC4E27FC18}" presName="Name111" presStyleLbl="parChTrans1D4" presStyleIdx="8" presStyleCnt="14"/>
      <dgm:spPr/>
    </dgm:pt>
    <dgm:pt modelId="{2CF10B12-B9A8-BE40-97AE-7B5F6A6579D3}" type="pres">
      <dgm:prSet presAssocID="{B482030E-D3AC-B34D-8B7A-5A01FE0806E7}" presName="hierRoot3" presStyleCnt="0">
        <dgm:presLayoutVars>
          <dgm:hierBranch val="init"/>
        </dgm:presLayoutVars>
      </dgm:prSet>
      <dgm:spPr/>
    </dgm:pt>
    <dgm:pt modelId="{B0818715-CFEC-BF4B-AC1A-32326CB95CB4}" type="pres">
      <dgm:prSet presAssocID="{B482030E-D3AC-B34D-8B7A-5A01FE0806E7}" presName="rootComposite3" presStyleCnt="0"/>
      <dgm:spPr/>
    </dgm:pt>
    <dgm:pt modelId="{090F3560-7A9C-FF44-A697-743DD54F8200}" type="pres">
      <dgm:prSet presAssocID="{B482030E-D3AC-B34D-8B7A-5A01FE0806E7}" presName="rootText3" presStyleLbl="asst1" presStyleIdx="12" presStyleCnt="19">
        <dgm:presLayoutVars>
          <dgm:chPref val="3"/>
        </dgm:presLayoutVars>
      </dgm:prSet>
      <dgm:spPr/>
    </dgm:pt>
    <dgm:pt modelId="{9DBEEDAC-0835-1742-A8C4-7C6A797C8180}" type="pres">
      <dgm:prSet presAssocID="{B482030E-D3AC-B34D-8B7A-5A01FE0806E7}" presName="rootConnector3" presStyleLbl="asst1" presStyleIdx="12" presStyleCnt="19"/>
      <dgm:spPr/>
    </dgm:pt>
    <dgm:pt modelId="{DD7A0BD6-382A-DC48-B588-260C4DC919CA}" type="pres">
      <dgm:prSet presAssocID="{B482030E-D3AC-B34D-8B7A-5A01FE0806E7}" presName="hierChild6" presStyleCnt="0"/>
      <dgm:spPr/>
    </dgm:pt>
    <dgm:pt modelId="{C9D38F64-98EF-9347-BF2A-EC5296ACC65F}" type="pres">
      <dgm:prSet presAssocID="{B482030E-D3AC-B34D-8B7A-5A01FE0806E7}" presName="hierChild7" presStyleCnt="0"/>
      <dgm:spPr/>
    </dgm:pt>
    <dgm:pt modelId="{A5580C00-CCA4-F748-BDD6-F968087E77B5}" type="pres">
      <dgm:prSet presAssocID="{C43D2478-765E-B04A-8DCD-4ABFABEDE12E}" presName="Name111" presStyleLbl="parChTrans1D3" presStyleIdx="2" presStyleCnt="3"/>
      <dgm:spPr/>
    </dgm:pt>
    <dgm:pt modelId="{3739448F-B5E2-B948-BD90-A6F8A42DAFB2}" type="pres">
      <dgm:prSet presAssocID="{02817890-287D-3D46-AE05-B8592FB79D92}" presName="hierRoot3" presStyleCnt="0">
        <dgm:presLayoutVars>
          <dgm:hierBranch val="init"/>
        </dgm:presLayoutVars>
      </dgm:prSet>
      <dgm:spPr/>
    </dgm:pt>
    <dgm:pt modelId="{53426BB5-B268-1B45-8176-77702C3300F1}" type="pres">
      <dgm:prSet presAssocID="{02817890-287D-3D46-AE05-B8592FB79D92}" presName="rootComposite3" presStyleCnt="0"/>
      <dgm:spPr/>
    </dgm:pt>
    <dgm:pt modelId="{01C34F7F-F853-E241-B5D0-1F92740A5000}" type="pres">
      <dgm:prSet presAssocID="{02817890-287D-3D46-AE05-B8592FB79D92}" presName="rootText3" presStyleLbl="asst1" presStyleIdx="13" presStyleCnt="19">
        <dgm:presLayoutVars>
          <dgm:chPref val="3"/>
        </dgm:presLayoutVars>
      </dgm:prSet>
      <dgm:spPr/>
    </dgm:pt>
    <dgm:pt modelId="{A202EE26-D84D-B944-8CE0-1A7D3AD2182A}" type="pres">
      <dgm:prSet presAssocID="{02817890-287D-3D46-AE05-B8592FB79D92}" presName="rootConnector3" presStyleLbl="asst1" presStyleIdx="13" presStyleCnt="19"/>
      <dgm:spPr/>
    </dgm:pt>
    <dgm:pt modelId="{578B5C9E-5F59-2F4B-BBDE-81514E3FE8FD}" type="pres">
      <dgm:prSet presAssocID="{02817890-287D-3D46-AE05-B8592FB79D92}" presName="hierChild6" presStyleCnt="0"/>
      <dgm:spPr/>
    </dgm:pt>
    <dgm:pt modelId="{2CAF1262-498D-FA4E-9FDF-1C1DCEB35610}" type="pres">
      <dgm:prSet presAssocID="{02817890-287D-3D46-AE05-B8592FB79D92}" presName="hierChild7" presStyleCnt="0"/>
      <dgm:spPr/>
    </dgm:pt>
    <dgm:pt modelId="{F58A5B82-A499-5144-BD2F-EBCFA8063FC0}" type="pres">
      <dgm:prSet presAssocID="{AF84BCC4-6D1A-9645-868D-25AD3E9FA3E8}" presName="Name111" presStyleLbl="parChTrans1D4" presStyleIdx="9" presStyleCnt="14"/>
      <dgm:spPr/>
    </dgm:pt>
    <dgm:pt modelId="{2177D16C-44E5-0640-BA73-8D70E6BC0234}" type="pres">
      <dgm:prSet presAssocID="{68A490AA-C1B9-004F-BB35-29E3BB70C8EB}" presName="hierRoot3" presStyleCnt="0">
        <dgm:presLayoutVars>
          <dgm:hierBranch val="init"/>
        </dgm:presLayoutVars>
      </dgm:prSet>
      <dgm:spPr/>
    </dgm:pt>
    <dgm:pt modelId="{42828A8A-36B2-634A-B642-3407AA619894}" type="pres">
      <dgm:prSet presAssocID="{68A490AA-C1B9-004F-BB35-29E3BB70C8EB}" presName="rootComposite3" presStyleCnt="0"/>
      <dgm:spPr/>
    </dgm:pt>
    <dgm:pt modelId="{D6FCF839-8167-C245-8630-56EDB33B1874}" type="pres">
      <dgm:prSet presAssocID="{68A490AA-C1B9-004F-BB35-29E3BB70C8EB}" presName="rootText3" presStyleLbl="asst1" presStyleIdx="14" presStyleCnt="19">
        <dgm:presLayoutVars>
          <dgm:chPref val="3"/>
        </dgm:presLayoutVars>
      </dgm:prSet>
      <dgm:spPr/>
    </dgm:pt>
    <dgm:pt modelId="{8164EB8C-8C87-7646-B48C-F2A4ED29B46F}" type="pres">
      <dgm:prSet presAssocID="{68A490AA-C1B9-004F-BB35-29E3BB70C8EB}" presName="rootConnector3" presStyleLbl="asst1" presStyleIdx="14" presStyleCnt="19"/>
      <dgm:spPr/>
    </dgm:pt>
    <dgm:pt modelId="{FA660A8D-FA2C-5944-A56E-ED88C148B3C1}" type="pres">
      <dgm:prSet presAssocID="{68A490AA-C1B9-004F-BB35-29E3BB70C8EB}" presName="hierChild6" presStyleCnt="0"/>
      <dgm:spPr/>
    </dgm:pt>
    <dgm:pt modelId="{50355F9B-3961-8547-82AB-DC575F664A04}" type="pres">
      <dgm:prSet presAssocID="{68A490AA-C1B9-004F-BB35-29E3BB70C8EB}" presName="hierChild7" presStyleCnt="0"/>
      <dgm:spPr/>
    </dgm:pt>
    <dgm:pt modelId="{9CF02364-C47A-5D48-84CC-F42D280184D9}" type="pres">
      <dgm:prSet presAssocID="{F3D931AC-B286-3D40-B5DB-D8F3D197BDC1}" presName="Name111" presStyleLbl="parChTrans1D4" presStyleIdx="10" presStyleCnt="14"/>
      <dgm:spPr/>
    </dgm:pt>
    <dgm:pt modelId="{592D4820-AD05-ED41-B988-9AFB6FE5F6AB}" type="pres">
      <dgm:prSet presAssocID="{8EE4FB52-D5E6-A041-A120-F8165F0FB17C}" presName="hierRoot3" presStyleCnt="0">
        <dgm:presLayoutVars>
          <dgm:hierBranch val="init"/>
        </dgm:presLayoutVars>
      </dgm:prSet>
      <dgm:spPr/>
    </dgm:pt>
    <dgm:pt modelId="{78C4AB07-321F-D74C-8D99-A90684D947B6}" type="pres">
      <dgm:prSet presAssocID="{8EE4FB52-D5E6-A041-A120-F8165F0FB17C}" presName="rootComposite3" presStyleCnt="0"/>
      <dgm:spPr/>
    </dgm:pt>
    <dgm:pt modelId="{2DA78F74-AB91-B246-B84C-C5C585294529}" type="pres">
      <dgm:prSet presAssocID="{8EE4FB52-D5E6-A041-A120-F8165F0FB17C}" presName="rootText3" presStyleLbl="asst1" presStyleIdx="15" presStyleCnt="19">
        <dgm:presLayoutVars>
          <dgm:chPref val="3"/>
        </dgm:presLayoutVars>
      </dgm:prSet>
      <dgm:spPr/>
    </dgm:pt>
    <dgm:pt modelId="{3B54CBA3-DDB5-154F-B09A-EA7F972FC3D7}" type="pres">
      <dgm:prSet presAssocID="{8EE4FB52-D5E6-A041-A120-F8165F0FB17C}" presName="rootConnector3" presStyleLbl="asst1" presStyleIdx="15" presStyleCnt="19"/>
      <dgm:spPr/>
    </dgm:pt>
    <dgm:pt modelId="{3CAAC9FE-FF82-534A-BB15-636AC95C3B43}" type="pres">
      <dgm:prSet presAssocID="{8EE4FB52-D5E6-A041-A120-F8165F0FB17C}" presName="hierChild6" presStyleCnt="0"/>
      <dgm:spPr/>
    </dgm:pt>
    <dgm:pt modelId="{A5028FD4-9D49-584C-A905-654C19CBF121}" type="pres">
      <dgm:prSet presAssocID="{8EE4FB52-D5E6-A041-A120-F8165F0FB17C}" presName="hierChild7" presStyleCnt="0"/>
      <dgm:spPr/>
    </dgm:pt>
    <dgm:pt modelId="{BB1F99BF-25B9-B945-82DF-287CC198D30E}" type="pres">
      <dgm:prSet presAssocID="{C85E88EA-B7A5-0741-8969-154B7251D5F3}" presName="Name111" presStyleLbl="parChTrans1D4" presStyleIdx="11" presStyleCnt="14"/>
      <dgm:spPr/>
    </dgm:pt>
    <dgm:pt modelId="{D68B51B6-3777-9543-B1B7-418D19C8EE80}" type="pres">
      <dgm:prSet presAssocID="{E5F28348-D538-2D40-B9E4-D05961503196}" presName="hierRoot3" presStyleCnt="0">
        <dgm:presLayoutVars>
          <dgm:hierBranch val="init"/>
        </dgm:presLayoutVars>
      </dgm:prSet>
      <dgm:spPr/>
    </dgm:pt>
    <dgm:pt modelId="{0F838251-6503-914E-A7BB-A48357056543}" type="pres">
      <dgm:prSet presAssocID="{E5F28348-D538-2D40-B9E4-D05961503196}" presName="rootComposite3" presStyleCnt="0"/>
      <dgm:spPr/>
    </dgm:pt>
    <dgm:pt modelId="{942C64A3-DCBB-7C4B-A90E-E32DDACA06BA}" type="pres">
      <dgm:prSet presAssocID="{E5F28348-D538-2D40-B9E4-D05961503196}" presName="rootText3" presStyleLbl="asst1" presStyleIdx="16" presStyleCnt="19">
        <dgm:presLayoutVars>
          <dgm:chPref val="3"/>
        </dgm:presLayoutVars>
      </dgm:prSet>
      <dgm:spPr/>
    </dgm:pt>
    <dgm:pt modelId="{4AE8FBF7-E878-0340-8182-A7171AC4A749}" type="pres">
      <dgm:prSet presAssocID="{E5F28348-D538-2D40-B9E4-D05961503196}" presName="rootConnector3" presStyleLbl="asst1" presStyleIdx="16" presStyleCnt="19"/>
      <dgm:spPr/>
    </dgm:pt>
    <dgm:pt modelId="{042B026A-F938-754A-997F-A068054D2CE6}" type="pres">
      <dgm:prSet presAssocID="{E5F28348-D538-2D40-B9E4-D05961503196}" presName="hierChild6" presStyleCnt="0"/>
      <dgm:spPr/>
    </dgm:pt>
    <dgm:pt modelId="{7C129F8E-DB7A-4C42-B0F4-74263B72A130}" type="pres">
      <dgm:prSet presAssocID="{E5F28348-D538-2D40-B9E4-D05961503196}" presName="hierChild7" presStyleCnt="0"/>
      <dgm:spPr/>
    </dgm:pt>
    <dgm:pt modelId="{69406B1C-DE7C-3742-A723-4DF106CD1E3E}" type="pres">
      <dgm:prSet presAssocID="{D2E7DB81-D4DD-9C49-939D-4FC4F805F005}" presName="Name111" presStyleLbl="parChTrans1D4" presStyleIdx="12" presStyleCnt="14"/>
      <dgm:spPr/>
    </dgm:pt>
    <dgm:pt modelId="{4657A175-D7F8-1D41-ADB6-F2890BB63E6F}" type="pres">
      <dgm:prSet presAssocID="{0013089D-8664-FC44-AD6B-B60B921CAE43}" presName="hierRoot3" presStyleCnt="0">
        <dgm:presLayoutVars>
          <dgm:hierBranch val="init"/>
        </dgm:presLayoutVars>
      </dgm:prSet>
      <dgm:spPr/>
    </dgm:pt>
    <dgm:pt modelId="{44FF6841-4D6B-9640-8F82-CB1D0C9F3EB3}" type="pres">
      <dgm:prSet presAssocID="{0013089D-8664-FC44-AD6B-B60B921CAE43}" presName="rootComposite3" presStyleCnt="0"/>
      <dgm:spPr/>
    </dgm:pt>
    <dgm:pt modelId="{CDAC3E6C-5F99-5C46-BD2E-37FC6D108AB4}" type="pres">
      <dgm:prSet presAssocID="{0013089D-8664-FC44-AD6B-B60B921CAE43}" presName="rootText3" presStyleLbl="asst1" presStyleIdx="17" presStyleCnt="19">
        <dgm:presLayoutVars>
          <dgm:chPref val="3"/>
        </dgm:presLayoutVars>
      </dgm:prSet>
      <dgm:spPr/>
    </dgm:pt>
    <dgm:pt modelId="{85BD5FBA-59FB-AB4C-B94B-D1D6981A2947}" type="pres">
      <dgm:prSet presAssocID="{0013089D-8664-FC44-AD6B-B60B921CAE43}" presName="rootConnector3" presStyleLbl="asst1" presStyleIdx="17" presStyleCnt="19"/>
      <dgm:spPr/>
    </dgm:pt>
    <dgm:pt modelId="{BAB67B64-C52C-3E41-8231-C00CBB38A6B1}" type="pres">
      <dgm:prSet presAssocID="{0013089D-8664-FC44-AD6B-B60B921CAE43}" presName="hierChild6" presStyleCnt="0"/>
      <dgm:spPr/>
    </dgm:pt>
    <dgm:pt modelId="{B6F1A4CF-C5FA-0743-B8CF-2FB176343351}" type="pres">
      <dgm:prSet presAssocID="{0013089D-8664-FC44-AD6B-B60B921CAE43}" presName="hierChild7" presStyleCnt="0"/>
      <dgm:spPr/>
    </dgm:pt>
    <dgm:pt modelId="{BDF39D9E-987F-1F49-B544-2954824E0993}" type="pres">
      <dgm:prSet presAssocID="{F5256A30-5C43-B64A-8DAF-28DFF7C4B653}" presName="Name111" presStyleLbl="parChTrans1D4" presStyleIdx="13" presStyleCnt="14"/>
      <dgm:spPr/>
    </dgm:pt>
    <dgm:pt modelId="{B5CE688E-0BD3-134B-995C-7C50E13537EF}" type="pres">
      <dgm:prSet presAssocID="{D6B95340-B28F-8042-910E-E7658E8C4059}" presName="hierRoot3" presStyleCnt="0">
        <dgm:presLayoutVars>
          <dgm:hierBranch val="init"/>
        </dgm:presLayoutVars>
      </dgm:prSet>
      <dgm:spPr/>
    </dgm:pt>
    <dgm:pt modelId="{B92041B0-BFCA-2C4E-9DA0-953B05E100F5}" type="pres">
      <dgm:prSet presAssocID="{D6B95340-B28F-8042-910E-E7658E8C4059}" presName="rootComposite3" presStyleCnt="0"/>
      <dgm:spPr/>
    </dgm:pt>
    <dgm:pt modelId="{06E09A20-2458-3549-BBD2-855EE0183B47}" type="pres">
      <dgm:prSet presAssocID="{D6B95340-B28F-8042-910E-E7658E8C4059}" presName="rootText3" presStyleLbl="asst1" presStyleIdx="18" presStyleCnt="19">
        <dgm:presLayoutVars>
          <dgm:chPref val="3"/>
        </dgm:presLayoutVars>
      </dgm:prSet>
      <dgm:spPr/>
    </dgm:pt>
    <dgm:pt modelId="{8B44F2B8-F5CD-924D-9B20-7EEA7552E4C6}" type="pres">
      <dgm:prSet presAssocID="{D6B95340-B28F-8042-910E-E7658E8C4059}" presName="rootConnector3" presStyleLbl="asst1" presStyleIdx="18" presStyleCnt="19"/>
      <dgm:spPr/>
    </dgm:pt>
    <dgm:pt modelId="{2D54F1D3-D93F-394B-8B0F-FBB4FFB973D1}" type="pres">
      <dgm:prSet presAssocID="{D6B95340-B28F-8042-910E-E7658E8C4059}" presName="hierChild6" presStyleCnt="0"/>
      <dgm:spPr/>
    </dgm:pt>
    <dgm:pt modelId="{8295A94B-BD07-E14A-BD46-7A5C5A1A515D}" type="pres">
      <dgm:prSet presAssocID="{D6B95340-B28F-8042-910E-E7658E8C4059}" presName="hierChild7" presStyleCnt="0"/>
      <dgm:spPr/>
    </dgm:pt>
  </dgm:ptLst>
  <dgm:cxnLst>
    <dgm:cxn modelId="{0C45BA00-EF09-F143-8194-F0F89472B913}" type="presOf" srcId="{D2E7DB81-D4DD-9C49-939D-4FC4F805F005}" destId="{69406B1C-DE7C-3742-A723-4DF106CD1E3E}" srcOrd="0" destOrd="0" presId="urn:microsoft.com/office/officeart/2005/8/layout/orgChart1"/>
    <dgm:cxn modelId="{FFB15C09-3668-E24A-AB1B-38B8F65CCA1B}" srcId="{D4C9320A-EB8F-6A4D-9E5A-DDEEA087EE92}" destId="{47F2FFA2-7EC6-1A42-B048-8F4B01963C4C}" srcOrd="4" destOrd="0" parTransId="{F44EE49E-563C-3F44-9E81-C35D04D7B3D6}" sibTransId="{8A15C989-9AF0-624E-AF81-02D7BA9D7698}"/>
    <dgm:cxn modelId="{550AC60A-77D6-7249-8851-992616CAAE07}" type="presOf" srcId="{A3AF9385-E5A1-E14A-B4D9-78B367E98D73}" destId="{4DF0C80B-47D2-D04F-AE9F-DB8C40F975BF}" srcOrd="1" destOrd="0" presId="urn:microsoft.com/office/officeart/2005/8/layout/orgChart1"/>
    <dgm:cxn modelId="{8BE6E60A-726E-8147-93CA-F004FADDDA4F}" srcId="{68A490AA-C1B9-004F-BB35-29E3BB70C8EB}" destId="{D6B95340-B28F-8042-910E-E7658E8C4059}" srcOrd="3" destOrd="0" parTransId="{F5256A30-5C43-B64A-8DAF-28DFF7C4B653}" sibTransId="{1B30C8A4-576E-714E-88AA-19BD71481E56}"/>
    <dgm:cxn modelId="{4A5CEE0A-6D8D-C145-B8AF-E3FBFD309A05}" type="presOf" srcId="{8502537E-1463-F342-867B-762A56E13BA9}" destId="{1F01C0BF-1D49-464E-A108-94B837010835}" srcOrd="0" destOrd="0" presId="urn:microsoft.com/office/officeart/2005/8/layout/orgChart1"/>
    <dgm:cxn modelId="{A51D130E-138C-D14E-B64D-468F66F6242B}" type="presOf" srcId="{F44EE49E-563C-3F44-9E81-C35D04D7B3D6}" destId="{BA44FD6E-1853-CC45-BE78-4E64DC0E5020}" srcOrd="0" destOrd="0" presId="urn:microsoft.com/office/officeart/2005/8/layout/orgChart1"/>
    <dgm:cxn modelId="{5AEED511-2190-2F49-A6A1-38E8612A89B4}" type="presOf" srcId="{AB9E8533-627F-9C4D-9F37-390A8099C85E}" destId="{94F691B6-9C83-964A-89DB-98AE8366E6AB}" srcOrd="0" destOrd="0" presId="urn:microsoft.com/office/officeart/2005/8/layout/orgChart1"/>
    <dgm:cxn modelId="{7A44E014-B6A5-5647-AFA9-78AEBF9F403C}" type="presOf" srcId="{E098DA88-16F4-124D-90F3-10ABCC483CC6}" destId="{FB564430-1660-5648-96FE-8977A325AF3A}" srcOrd="0" destOrd="0" presId="urn:microsoft.com/office/officeart/2005/8/layout/orgChart1"/>
    <dgm:cxn modelId="{9EF78A1F-F685-D048-BE3E-4072E48942C3}" type="presOf" srcId="{C214B261-824B-4B49-9780-4BEE917D9F26}" destId="{5C0276FD-9C96-CA4F-99D4-1607D851B039}" srcOrd="0" destOrd="0" presId="urn:microsoft.com/office/officeart/2005/8/layout/orgChart1"/>
    <dgm:cxn modelId="{59C24821-5A0C-1B44-9E91-445ED452FFE5}" type="presOf" srcId="{4D82EB03-F3DF-344D-9A75-8D1DF8495B12}" destId="{7418B735-3C46-DA48-80FE-B15DBAF60F57}" srcOrd="0" destOrd="0" presId="urn:microsoft.com/office/officeart/2005/8/layout/orgChart1"/>
    <dgm:cxn modelId="{17698224-DEDD-2347-8195-A58CE6660933}" type="presOf" srcId="{C2785768-2273-6849-AEED-312A744E5222}" destId="{51690454-0F04-734B-8426-61049B2B1EF2}" srcOrd="1" destOrd="0" presId="urn:microsoft.com/office/officeart/2005/8/layout/orgChart1"/>
    <dgm:cxn modelId="{D6619E25-006B-6B45-92C6-1B31EC46E994}" type="presOf" srcId="{13FE2EF5-70A4-BF49-A3EF-990C6A569011}" destId="{945B1103-72B7-164D-84B5-D694D8F5FFB0}" srcOrd="1" destOrd="0" presId="urn:microsoft.com/office/officeart/2005/8/layout/orgChart1"/>
    <dgm:cxn modelId="{1CCC1327-E6B7-6845-8C16-3764DECCF28B}" type="presOf" srcId="{68A490AA-C1B9-004F-BB35-29E3BB70C8EB}" destId="{D6FCF839-8167-C245-8630-56EDB33B1874}" srcOrd="0" destOrd="0" presId="urn:microsoft.com/office/officeart/2005/8/layout/orgChart1"/>
    <dgm:cxn modelId="{DC841330-660C-CF45-8B96-F42C6BD45366}" type="presOf" srcId="{3785BC34-5B9F-6346-AC79-A482D18145F1}" destId="{323E0E3B-1DE4-C84D-9620-DE8D4CDC3838}" srcOrd="1" destOrd="0" presId="urn:microsoft.com/office/officeart/2005/8/layout/orgChart1"/>
    <dgm:cxn modelId="{97F56430-A7F1-F744-BA94-CCF26E649DFD}" type="presOf" srcId="{02817890-287D-3D46-AE05-B8592FB79D92}" destId="{A202EE26-D84D-B944-8CE0-1A7D3AD2182A}" srcOrd="1" destOrd="0" presId="urn:microsoft.com/office/officeart/2005/8/layout/orgChart1"/>
    <dgm:cxn modelId="{BC089131-E12C-9E43-AE12-9110001866E3}" type="presOf" srcId="{E5F28348-D538-2D40-B9E4-D05961503196}" destId="{4AE8FBF7-E878-0340-8182-A7171AC4A749}" srcOrd="1" destOrd="0" presId="urn:microsoft.com/office/officeart/2005/8/layout/orgChart1"/>
    <dgm:cxn modelId="{65FB6A37-2B13-E74D-88AB-B3C59BDA72F4}" type="presOf" srcId="{8EE4FB52-D5E6-A041-A120-F8165F0FB17C}" destId="{3B54CBA3-DDB5-154F-B09A-EA7F972FC3D7}" srcOrd="1" destOrd="0" presId="urn:microsoft.com/office/officeart/2005/8/layout/orgChart1"/>
    <dgm:cxn modelId="{772A9D45-A061-FE4A-B860-EF4C9BB5E242}" type="presOf" srcId="{07598357-E1C9-9F40-BCF2-A7BF8C141D17}" destId="{06239FFB-3105-AA43-B473-728CC2AC72E6}" srcOrd="0" destOrd="0" presId="urn:microsoft.com/office/officeart/2005/8/layout/orgChart1"/>
    <dgm:cxn modelId="{DAAF3154-E10B-184C-895E-F9DE45D94C86}" type="presOf" srcId="{D6B95340-B28F-8042-910E-E7658E8C4059}" destId="{06E09A20-2458-3549-BBD2-855EE0183B47}" srcOrd="0" destOrd="0" presId="urn:microsoft.com/office/officeart/2005/8/layout/orgChart1"/>
    <dgm:cxn modelId="{E74C8255-06EB-6041-AC53-D0134A2CB7E6}" type="presOf" srcId="{B482030E-D3AC-B34D-8B7A-5A01FE0806E7}" destId="{090F3560-7A9C-FF44-A697-743DD54F8200}" srcOrd="0" destOrd="0" presId="urn:microsoft.com/office/officeart/2005/8/layout/orgChart1"/>
    <dgm:cxn modelId="{0E404F58-F2E5-7C4E-A19F-631B5D799471}" type="presOf" srcId="{AE9AFA48-669F-4345-82F6-0F01D1FE6DFB}" destId="{E63C51A3-92EB-A14D-9722-6B2335F3D997}" srcOrd="1" destOrd="0" presId="urn:microsoft.com/office/officeart/2005/8/layout/orgChart1"/>
    <dgm:cxn modelId="{6ECA435D-DBD2-2A41-BE1E-6C4BA0D3EC70}" type="presOf" srcId="{09DDC78D-4E7B-6B47-AC40-A4501C78D592}" destId="{D6DAD738-85D3-6447-967D-4D94E0A1543D}" srcOrd="0" destOrd="0" presId="urn:microsoft.com/office/officeart/2005/8/layout/orgChart1"/>
    <dgm:cxn modelId="{703A3A5E-E419-544B-83F8-46D595CAD82F}" type="presOf" srcId="{3785BC34-5B9F-6346-AC79-A482D18145F1}" destId="{43E6A8E1-25BB-A348-9A91-638031D8915E}" srcOrd="0" destOrd="0" presId="urn:microsoft.com/office/officeart/2005/8/layout/orgChart1"/>
    <dgm:cxn modelId="{68E2AD5E-1B95-0640-B338-2D1BFCBBB40D}" type="presOf" srcId="{F3D931AC-B286-3D40-B5DB-D8F3D197BDC1}" destId="{9CF02364-C47A-5D48-84CC-F42D280184D9}" srcOrd="0" destOrd="0" presId="urn:microsoft.com/office/officeart/2005/8/layout/orgChart1"/>
    <dgm:cxn modelId="{8FA09661-4DC1-CA44-9823-7A6D879AB8F6}" type="presOf" srcId="{B785B06E-5AED-664D-A11A-673CFB802059}" destId="{FB215DEA-1009-A84F-9F4E-147256C30882}" srcOrd="0" destOrd="0" presId="urn:microsoft.com/office/officeart/2005/8/layout/orgChart1"/>
    <dgm:cxn modelId="{0219CF69-6491-D74D-B2EF-A5BDD1F23305}" srcId="{02817890-287D-3D46-AE05-B8592FB79D92}" destId="{68A490AA-C1B9-004F-BB35-29E3BB70C8EB}" srcOrd="0" destOrd="0" parTransId="{AF84BCC4-6D1A-9645-868D-25AD3E9FA3E8}" sibTransId="{9833B982-D0B4-B24A-AAB4-1C3B5E4E5EB3}"/>
    <dgm:cxn modelId="{925D9D6A-4465-1D4C-84D5-779401590897}" type="presOf" srcId="{DEB98C84-87A5-1545-A87D-75B656B1169B}" destId="{F855250A-44A7-C24E-B917-8FA7E078ED58}" srcOrd="0" destOrd="0" presId="urn:microsoft.com/office/officeart/2005/8/layout/orgChart1"/>
    <dgm:cxn modelId="{6307FD6B-4B1D-6A49-B010-3E1D34FB3520}" srcId="{AE9AFA48-669F-4345-82F6-0F01D1FE6DFB}" destId="{3785BC34-5B9F-6346-AC79-A482D18145F1}" srcOrd="1" destOrd="0" parTransId="{AD0577AA-B46A-0247-A5CB-19D3853DCB57}" sibTransId="{3E9D3CA3-0726-974C-B6B3-1BC7EDFACCCC}"/>
    <dgm:cxn modelId="{94C6E66F-EBF1-AE45-8181-E0F6D8392390}" srcId="{68A490AA-C1B9-004F-BB35-29E3BB70C8EB}" destId="{E5F28348-D538-2D40-B9E4-D05961503196}" srcOrd="1" destOrd="0" parTransId="{C85E88EA-B7A5-0741-8969-154B7251D5F3}" sibTransId="{0DC6E3C1-2EB6-2244-94DE-EE7B1221A10F}"/>
    <dgm:cxn modelId="{D159C870-760F-354B-88C2-DEBC5142E88F}" type="presOf" srcId="{8B60EC61-9270-F143-837F-1E94533A1135}" destId="{829E988A-F796-244C-91D1-0939C4698E13}" srcOrd="0" destOrd="0" presId="urn:microsoft.com/office/officeart/2005/8/layout/orgChart1"/>
    <dgm:cxn modelId="{06028073-10BB-BC49-8A6C-ACF6474CD4DD}" type="presOf" srcId="{AE9AFA48-669F-4345-82F6-0F01D1FE6DFB}" destId="{A5ADD07D-14FE-C147-A0CA-8CAAA8495743}" srcOrd="0" destOrd="0" presId="urn:microsoft.com/office/officeart/2005/8/layout/orgChart1"/>
    <dgm:cxn modelId="{DEB30D75-9900-6A4B-92CD-6CBF516F1E9A}" srcId="{68A490AA-C1B9-004F-BB35-29E3BB70C8EB}" destId="{8EE4FB52-D5E6-A041-A120-F8165F0FB17C}" srcOrd="0" destOrd="0" parTransId="{F3D931AC-B286-3D40-B5DB-D8F3D197BDC1}" sibTransId="{D11F38AD-3B32-CB40-9D4E-41B855E2000E}"/>
    <dgm:cxn modelId="{A19C9B76-DC1A-104C-BB13-680E6FF52B89}" srcId="{3785BC34-5B9F-6346-AC79-A482D18145F1}" destId="{02817890-287D-3D46-AE05-B8592FB79D92}" srcOrd="1" destOrd="0" parTransId="{C43D2478-765E-B04A-8DCD-4ABFABEDE12E}" sibTransId="{176CCD15-3D3E-5644-9323-9C27A39391B7}"/>
    <dgm:cxn modelId="{FC21FD7C-A621-6C48-9E71-B0A7C04D7D33}" type="presOf" srcId="{62E8DE26-39AB-4C4F-BB41-4D07AC857145}" destId="{F25889B4-A65C-CF4D-B692-294FCB7EF25A}" srcOrd="0" destOrd="0" presId="urn:microsoft.com/office/officeart/2005/8/layout/orgChart1"/>
    <dgm:cxn modelId="{071C1686-9EAA-C948-BA25-15FFFA97BF73}" type="presOf" srcId="{A97788F5-56F9-2044-9566-BA15F1DADDA5}" destId="{DCD621A3-8703-FE42-83F6-B10BFF20EDD6}" srcOrd="1" destOrd="0" presId="urn:microsoft.com/office/officeart/2005/8/layout/orgChart1"/>
    <dgm:cxn modelId="{11602487-93E4-9544-B2E4-7243F2A90B33}" srcId="{11262AC5-B7F8-E342-B2FA-2CA533913AED}" destId="{AE9AFA48-669F-4345-82F6-0F01D1FE6DFB}" srcOrd="0" destOrd="0" parTransId="{CBB196AF-FFDC-7E44-A700-D85CA05E5BC3}" sibTransId="{34AE7C6D-D90E-CD41-94C7-6CE449948308}"/>
    <dgm:cxn modelId="{D9F4C688-CE65-BD4C-99F4-803819F59855}" type="presOf" srcId="{8502537E-1463-F342-867B-762A56E13BA9}" destId="{C72A2716-10F1-814C-97E5-104FA75C4A91}" srcOrd="1" destOrd="0" presId="urn:microsoft.com/office/officeart/2005/8/layout/orgChart1"/>
    <dgm:cxn modelId="{3CF6D189-B60F-E148-A2E6-20F08C7A7EF2}" srcId="{68A490AA-C1B9-004F-BB35-29E3BB70C8EB}" destId="{0013089D-8664-FC44-AD6B-B60B921CAE43}" srcOrd="2" destOrd="0" parTransId="{D2E7DB81-D4DD-9C49-939D-4FC4F805F005}" sibTransId="{F9730AAD-0AE0-584E-9350-6253375BA7ED}"/>
    <dgm:cxn modelId="{ADF0918D-464F-9448-B110-E3815255C7D7}" srcId="{D4C9320A-EB8F-6A4D-9E5A-DDEEA087EE92}" destId="{DEB98C84-87A5-1545-A87D-75B656B1169B}" srcOrd="3" destOrd="0" parTransId="{3BE49092-E59D-B344-A137-10D73F6B0A45}" sibTransId="{2F850CD0-CA14-1A4C-BAD0-E71F3283A728}"/>
    <dgm:cxn modelId="{D50A5F9B-C14B-FC4B-869F-CD024F3F246F}" type="presOf" srcId="{A3AF9385-E5A1-E14A-B4D9-78B367E98D73}" destId="{5178FE57-022F-FC49-9922-8EC316D3BEB3}" srcOrd="0" destOrd="0" presId="urn:microsoft.com/office/officeart/2005/8/layout/orgChart1"/>
    <dgm:cxn modelId="{FBCB209C-DD9F-C94D-93DE-DD3ECFBE40A4}" type="presOf" srcId="{D6B95340-B28F-8042-910E-E7658E8C4059}" destId="{8B44F2B8-F5CD-924D-9B20-7EEA7552E4C6}" srcOrd="1" destOrd="0" presId="urn:microsoft.com/office/officeart/2005/8/layout/orgChart1"/>
    <dgm:cxn modelId="{DA90BA9D-8126-9844-B7CF-ADE54C24755F}" type="presOf" srcId="{8EE4FB52-D5E6-A041-A120-F8165F0FB17C}" destId="{2DA78F74-AB91-B246-B84C-C5C585294529}" srcOrd="0" destOrd="0" presId="urn:microsoft.com/office/officeart/2005/8/layout/orgChart1"/>
    <dgm:cxn modelId="{A3B92F9E-7FC3-4240-8530-81CF68AC1895}" srcId="{C2785768-2273-6849-AEED-312A744E5222}" destId="{B482030E-D3AC-B34D-8B7A-5A01FE0806E7}" srcOrd="3" destOrd="0" parTransId="{7BED4C8C-EAED-B14A-90BD-74AC4E27FC18}" sibTransId="{BFC6E7B9-FAD5-A044-A3F4-020562519E99}"/>
    <dgm:cxn modelId="{ADEFB1A4-9DAB-464D-BACC-E63B9ECC73BC}" type="presOf" srcId="{DEB98C84-87A5-1545-A87D-75B656B1169B}" destId="{74DDDB84-682C-D84C-9FF6-F51114253373}" srcOrd="1" destOrd="0" presId="urn:microsoft.com/office/officeart/2005/8/layout/orgChart1"/>
    <dgm:cxn modelId="{8C65B9A5-4D7F-BD46-8855-19A62631BB9C}" type="presOf" srcId="{C43D2478-765E-B04A-8DCD-4ABFABEDE12E}" destId="{A5580C00-CCA4-F748-BDD6-F968087E77B5}" srcOrd="0" destOrd="0" presId="urn:microsoft.com/office/officeart/2005/8/layout/orgChart1"/>
    <dgm:cxn modelId="{2D65E6A6-F6A6-AC4D-AC28-D85F4FBA3E94}" srcId="{3785BC34-5B9F-6346-AC79-A482D18145F1}" destId="{C2785768-2273-6849-AEED-312A744E5222}" srcOrd="0" destOrd="0" parTransId="{62E8DE26-39AB-4C4F-BB41-4D07AC857145}" sibTransId="{5503215C-7290-2648-9ABD-43062F96BE06}"/>
    <dgm:cxn modelId="{26D04BA7-7ACE-C64A-8731-99C04DF46506}" type="presOf" srcId="{9259136E-5E6B-C84A-99EA-DD0CF5B5F28C}" destId="{4087F5D7-31D1-D049-BA27-B2BB133BAFB7}" srcOrd="0" destOrd="0" presId="urn:microsoft.com/office/officeart/2005/8/layout/orgChart1"/>
    <dgm:cxn modelId="{B68102A9-E998-764C-85E5-614FACACA20D}" srcId="{D4C9320A-EB8F-6A4D-9E5A-DDEEA087EE92}" destId="{4D82EB03-F3DF-344D-9A75-8D1DF8495B12}" srcOrd="1" destOrd="0" parTransId="{9259136E-5E6B-C84A-99EA-DD0CF5B5F28C}" sibTransId="{918E8EA4-95D0-6A4C-809B-8942BE80A631}"/>
    <dgm:cxn modelId="{412E46AC-D408-9B4F-8A1E-042B9E3B7B7B}" srcId="{D4C9320A-EB8F-6A4D-9E5A-DDEEA087EE92}" destId="{8502537E-1463-F342-867B-762A56E13BA9}" srcOrd="2" destOrd="0" parTransId="{C214B261-824B-4B49-9780-4BEE917D9F26}" sibTransId="{D7AE7E50-72DE-8947-9654-DD8FB8F5A61E}"/>
    <dgm:cxn modelId="{F1B766AC-955D-E74B-A5E4-0DC7A14A5B3A}" srcId="{C2785768-2273-6849-AEED-312A744E5222}" destId="{AB9E8533-627F-9C4D-9F37-390A8099C85E}" srcOrd="0" destOrd="0" parTransId="{09DDC78D-4E7B-6B47-AC40-A4501C78D592}" sibTransId="{9C6366CB-39EC-2942-80C7-DC209B6708CA}"/>
    <dgm:cxn modelId="{44D3D7AC-91A8-8249-8035-7A61D832AD3D}" type="presOf" srcId="{13FE2EF5-70A4-BF49-A3EF-990C6A569011}" destId="{0A45436D-DE05-D54B-9607-76CEF7F42B5D}" srcOrd="0" destOrd="0" presId="urn:microsoft.com/office/officeart/2005/8/layout/orgChart1"/>
    <dgm:cxn modelId="{A6905AB1-6856-3D4C-86EA-7095A842E81E}" type="presOf" srcId="{4D82EB03-F3DF-344D-9A75-8D1DF8495B12}" destId="{811C768F-D382-7A43-91D6-A4B7E9D88670}" srcOrd="1" destOrd="0" presId="urn:microsoft.com/office/officeart/2005/8/layout/orgChart1"/>
    <dgm:cxn modelId="{3B2ED6B1-9A6C-AF47-B75D-8D118C585653}" srcId="{C2785768-2273-6849-AEED-312A744E5222}" destId="{A97788F5-56F9-2044-9566-BA15F1DADDA5}" srcOrd="1" destOrd="0" parTransId="{8B60EC61-9270-F143-837F-1E94533A1135}" sibTransId="{4E3550B6-DADB-D24F-8067-41C95838E86A}"/>
    <dgm:cxn modelId="{05BF9FB2-5EB9-C14C-937A-438828566CDA}" srcId="{C2785768-2273-6849-AEED-312A744E5222}" destId="{A3AF9385-E5A1-E14A-B4D9-78B367E98D73}" srcOrd="2" destOrd="0" parTransId="{94395719-230A-5B4F-BBC9-CBE031C7916C}" sibTransId="{35331380-497E-B444-8342-5C79D985A966}"/>
    <dgm:cxn modelId="{004406B7-D128-FE4E-BC26-9054351820BD}" type="presOf" srcId="{0013089D-8664-FC44-AD6B-B60B921CAE43}" destId="{85BD5FBA-59FB-AB4C-B94B-D1D6981A2947}" srcOrd="1" destOrd="0" presId="urn:microsoft.com/office/officeart/2005/8/layout/orgChart1"/>
    <dgm:cxn modelId="{EB5C49B7-D489-1046-9042-5EA5FBC8EAC0}" srcId="{AE9AFA48-669F-4345-82F6-0F01D1FE6DFB}" destId="{13FE2EF5-70A4-BF49-A3EF-990C6A569011}" srcOrd="0" destOrd="0" parTransId="{B785B06E-5AED-664D-A11A-673CFB802059}" sibTransId="{86492E3D-ADD6-994A-B99E-6ED67D3D4573}"/>
    <dgm:cxn modelId="{9B639FB7-DDAD-4A40-A031-ECD00F7B9620}" type="presOf" srcId="{C2785768-2273-6849-AEED-312A744E5222}" destId="{24EEAA16-88A0-F044-8BB0-E9714E319232}" srcOrd="0" destOrd="0" presId="urn:microsoft.com/office/officeart/2005/8/layout/orgChart1"/>
    <dgm:cxn modelId="{6D811CB8-9785-8945-BEF2-0B96F11C965F}" type="presOf" srcId="{02817890-287D-3D46-AE05-B8592FB79D92}" destId="{01C34F7F-F853-E241-B5D0-1F92740A5000}" srcOrd="0" destOrd="0" presId="urn:microsoft.com/office/officeart/2005/8/layout/orgChart1"/>
    <dgm:cxn modelId="{610BD0B8-FE04-304C-8C91-5B7158C29F8D}" type="presOf" srcId="{E098DA88-16F4-124D-90F3-10ABCC483CC6}" destId="{C5383E39-C374-7046-B18B-E2EDE1C879E4}" srcOrd="1" destOrd="0" presId="urn:microsoft.com/office/officeart/2005/8/layout/orgChart1"/>
    <dgm:cxn modelId="{8A7357BA-A28B-A74E-9070-DDC9B263BCAC}" type="presOf" srcId="{D4C9320A-EB8F-6A4D-9E5A-DDEEA087EE92}" destId="{22E3D6AA-B346-FA4A-B094-6D48B3D870CB}" srcOrd="1" destOrd="0" presId="urn:microsoft.com/office/officeart/2005/8/layout/orgChart1"/>
    <dgm:cxn modelId="{8664C3BD-F269-824E-9B18-6080B4FF9D94}" type="presOf" srcId="{AF84BCC4-6D1A-9645-868D-25AD3E9FA3E8}" destId="{F58A5B82-A499-5144-BD2F-EBCFA8063FC0}" srcOrd="0" destOrd="0" presId="urn:microsoft.com/office/officeart/2005/8/layout/orgChart1"/>
    <dgm:cxn modelId="{78EF74C0-75EC-5544-A30E-9A9B6D28719A}" type="presOf" srcId="{C85E88EA-B7A5-0741-8969-154B7251D5F3}" destId="{BB1F99BF-25B9-B945-82DF-287CC198D30E}" srcOrd="0" destOrd="0" presId="urn:microsoft.com/office/officeart/2005/8/layout/orgChart1"/>
    <dgm:cxn modelId="{DCF786C1-C4B2-FA4A-B672-F9A93550DAA0}" type="presOf" srcId="{47F2FFA2-7EC6-1A42-B048-8F4B01963C4C}" destId="{76BF9E66-07E8-B947-824D-99A64FEDA265}" srcOrd="0" destOrd="0" presId="urn:microsoft.com/office/officeart/2005/8/layout/orgChart1"/>
    <dgm:cxn modelId="{2B8F2AC6-437E-0E4E-9592-3C06482AECA6}" type="presOf" srcId="{68A490AA-C1B9-004F-BB35-29E3BB70C8EB}" destId="{8164EB8C-8C87-7646-B48C-F2A4ED29B46F}" srcOrd="1" destOrd="0" presId="urn:microsoft.com/office/officeart/2005/8/layout/orgChart1"/>
    <dgm:cxn modelId="{678B63C9-5497-D44C-BF9B-94E867FAEB72}" srcId="{D4C9320A-EB8F-6A4D-9E5A-DDEEA087EE92}" destId="{E098DA88-16F4-124D-90F3-10ABCC483CC6}" srcOrd="0" destOrd="0" parTransId="{E8008526-B65C-0949-8B78-282578DDCC98}" sibTransId="{4905C0A0-CE3E-1141-92D7-6FD5B772EDE7}"/>
    <dgm:cxn modelId="{01DE67C9-D30C-0344-96BF-01E703FBCFE1}" type="presOf" srcId="{0013089D-8664-FC44-AD6B-B60B921CAE43}" destId="{CDAC3E6C-5F99-5C46-BD2E-37FC6D108AB4}" srcOrd="0" destOrd="0" presId="urn:microsoft.com/office/officeart/2005/8/layout/orgChart1"/>
    <dgm:cxn modelId="{F52742CC-EDFA-D443-8565-B75C9002BBD4}" type="presOf" srcId="{94395719-230A-5B4F-BBC9-CBE031C7916C}" destId="{D9E8FD7A-FD16-7B40-BD79-D9BD61DC024E}" srcOrd="0" destOrd="0" presId="urn:microsoft.com/office/officeart/2005/8/layout/orgChart1"/>
    <dgm:cxn modelId="{0760F6CC-EE20-B149-A606-B20C8C3333A3}" type="presOf" srcId="{3BE49092-E59D-B344-A137-10D73F6B0A45}" destId="{DBF4D2A9-3A33-1A4E-A1C6-A3FF21BEC7BA}" srcOrd="0" destOrd="0" presId="urn:microsoft.com/office/officeart/2005/8/layout/orgChart1"/>
    <dgm:cxn modelId="{3BC2FFCE-E0B3-4643-A742-A18D9843473E}" type="presOf" srcId="{F5256A30-5C43-B64A-8DAF-28DFF7C4B653}" destId="{BDF39D9E-987F-1F49-B544-2954824E0993}" srcOrd="0" destOrd="0" presId="urn:microsoft.com/office/officeart/2005/8/layout/orgChart1"/>
    <dgm:cxn modelId="{A8CCE3CF-F55F-954F-BD75-54512342597D}" type="presOf" srcId="{11262AC5-B7F8-E342-B2FA-2CA533913AED}" destId="{0298FE36-5E37-4243-B40F-02FDC208798B}" srcOrd="0" destOrd="0" presId="urn:microsoft.com/office/officeart/2005/8/layout/orgChart1"/>
    <dgm:cxn modelId="{BCFF47D2-BF3D-724D-A186-8F44282A44D8}" type="presOf" srcId="{AD0577AA-B46A-0247-A5CB-19D3853DCB57}" destId="{05C43813-CF80-E945-9A76-D10327614AF0}" srcOrd="0" destOrd="0" presId="urn:microsoft.com/office/officeart/2005/8/layout/orgChart1"/>
    <dgm:cxn modelId="{3FDF43D3-7661-8F47-8A9D-2E91E9C95C44}" type="presOf" srcId="{E8008526-B65C-0949-8B78-282578DDCC98}" destId="{DA1D6CDE-DAEE-E843-A185-392733654362}" srcOrd="0" destOrd="0" presId="urn:microsoft.com/office/officeart/2005/8/layout/orgChart1"/>
    <dgm:cxn modelId="{47EE7FD7-9BCE-6149-9532-5CB113FBEF73}" type="presOf" srcId="{D4C9320A-EB8F-6A4D-9E5A-DDEEA087EE92}" destId="{DC4FDD01-E532-FA41-A964-6F1918595EB5}" srcOrd="0" destOrd="0" presId="urn:microsoft.com/office/officeart/2005/8/layout/orgChart1"/>
    <dgm:cxn modelId="{DFBBB7D9-2888-D44B-AF61-D8029042534E}" type="presOf" srcId="{7BED4C8C-EAED-B14A-90BD-74AC4E27FC18}" destId="{CDBA1A42-854D-ED42-9C2E-3458484CF0F2}" srcOrd="0" destOrd="0" presId="urn:microsoft.com/office/officeart/2005/8/layout/orgChart1"/>
    <dgm:cxn modelId="{8F0426DB-D7A2-C34E-8A95-52B3B983313A}" srcId="{13FE2EF5-70A4-BF49-A3EF-990C6A569011}" destId="{D4C9320A-EB8F-6A4D-9E5A-DDEEA087EE92}" srcOrd="0" destOrd="0" parTransId="{07598357-E1C9-9F40-BCF2-A7BF8C141D17}" sibTransId="{2B0B664B-53C3-F141-BEEE-88CC524F70D8}"/>
    <dgm:cxn modelId="{9EB021DD-893E-A04D-89B1-AB1B8B1D5E94}" type="presOf" srcId="{B482030E-D3AC-B34D-8B7A-5A01FE0806E7}" destId="{9DBEEDAC-0835-1742-A8C4-7C6A797C8180}" srcOrd="1" destOrd="0" presId="urn:microsoft.com/office/officeart/2005/8/layout/orgChart1"/>
    <dgm:cxn modelId="{3D85E0E3-6480-E34A-82B9-9DEFCD1B4539}" type="presOf" srcId="{AB9E8533-627F-9C4D-9F37-390A8099C85E}" destId="{493C53F2-BA01-9640-B938-D213668C556A}" srcOrd="1" destOrd="0" presId="urn:microsoft.com/office/officeart/2005/8/layout/orgChart1"/>
    <dgm:cxn modelId="{AFFDFCE6-C5F6-A348-82DE-0465A00D1957}" type="presOf" srcId="{E5F28348-D538-2D40-B9E4-D05961503196}" destId="{942C64A3-DCBB-7C4B-A90E-E32DDACA06BA}" srcOrd="0" destOrd="0" presId="urn:microsoft.com/office/officeart/2005/8/layout/orgChart1"/>
    <dgm:cxn modelId="{50336BE8-BA07-4E41-AC87-BB6CAF3845D3}" type="presOf" srcId="{47F2FFA2-7EC6-1A42-B048-8F4B01963C4C}" destId="{F04A5E19-24C6-F34D-8A0E-D0F952E321A3}" srcOrd="1" destOrd="0" presId="urn:microsoft.com/office/officeart/2005/8/layout/orgChart1"/>
    <dgm:cxn modelId="{B06256FD-DA5E-FB4D-B072-F0064A2F9FCA}" type="presOf" srcId="{A97788F5-56F9-2044-9566-BA15F1DADDA5}" destId="{058A922F-77AE-2C42-9879-9BD9712FB33D}" srcOrd="0" destOrd="0" presId="urn:microsoft.com/office/officeart/2005/8/layout/orgChart1"/>
    <dgm:cxn modelId="{89484D4E-1842-2A45-A078-3AA6E5817151}" type="presParOf" srcId="{0298FE36-5E37-4243-B40F-02FDC208798B}" destId="{012C360C-55A5-E54E-B8FE-2A01E0DDB374}" srcOrd="0" destOrd="0" presId="urn:microsoft.com/office/officeart/2005/8/layout/orgChart1"/>
    <dgm:cxn modelId="{D892AB0A-ACBE-9748-9DE4-0F7C0823C948}" type="presParOf" srcId="{012C360C-55A5-E54E-B8FE-2A01E0DDB374}" destId="{E2A902CD-85E5-6143-B789-0B268F998016}" srcOrd="0" destOrd="0" presId="urn:microsoft.com/office/officeart/2005/8/layout/orgChart1"/>
    <dgm:cxn modelId="{120A7874-406A-3B4D-A557-5934F6AD442C}" type="presParOf" srcId="{E2A902CD-85E5-6143-B789-0B268F998016}" destId="{A5ADD07D-14FE-C147-A0CA-8CAAA8495743}" srcOrd="0" destOrd="0" presId="urn:microsoft.com/office/officeart/2005/8/layout/orgChart1"/>
    <dgm:cxn modelId="{6A8DF54F-86A7-D647-A339-B3281ED67E53}" type="presParOf" srcId="{E2A902CD-85E5-6143-B789-0B268F998016}" destId="{E63C51A3-92EB-A14D-9722-6B2335F3D997}" srcOrd="1" destOrd="0" presId="urn:microsoft.com/office/officeart/2005/8/layout/orgChart1"/>
    <dgm:cxn modelId="{0FF03EF2-649F-684F-90A4-6B0A0F660B8E}" type="presParOf" srcId="{012C360C-55A5-E54E-B8FE-2A01E0DDB374}" destId="{7FFAD834-69AE-2C42-8454-72D18DA92DB5}" srcOrd="1" destOrd="0" presId="urn:microsoft.com/office/officeart/2005/8/layout/orgChart1"/>
    <dgm:cxn modelId="{DA0FDC5E-F16A-EE41-814A-2A7CC61F329A}" type="presParOf" srcId="{012C360C-55A5-E54E-B8FE-2A01E0DDB374}" destId="{0F768D24-246E-154F-ADAD-14203D9D51A7}" srcOrd="2" destOrd="0" presId="urn:microsoft.com/office/officeart/2005/8/layout/orgChart1"/>
    <dgm:cxn modelId="{E50B19B1-6DFE-3B43-BEB7-F71EAFA9E5EC}" type="presParOf" srcId="{0F768D24-246E-154F-ADAD-14203D9D51A7}" destId="{FB215DEA-1009-A84F-9F4E-147256C30882}" srcOrd="0" destOrd="0" presId="urn:microsoft.com/office/officeart/2005/8/layout/orgChart1"/>
    <dgm:cxn modelId="{5032C4BD-8528-7047-87BC-010E259FC741}" type="presParOf" srcId="{0F768D24-246E-154F-ADAD-14203D9D51A7}" destId="{10956C5C-D808-F54E-9795-9746DA8F698D}" srcOrd="1" destOrd="0" presId="urn:microsoft.com/office/officeart/2005/8/layout/orgChart1"/>
    <dgm:cxn modelId="{6E5987F9-8A24-3E49-AB5B-41ABE2DEF48A}" type="presParOf" srcId="{10956C5C-D808-F54E-9795-9746DA8F698D}" destId="{B98B1D7D-9D14-D048-86CB-75BE50483EBE}" srcOrd="0" destOrd="0" presId="urn:microsoft.com/office/officeart/2005/8/layout/orgChart1"/>
    <dgm:cxn modelId="{E421106A-0B52-2944-9E46-C85A4D3D3A3D}" type="presParOf" srcId="{B98B1D7D-9D14-D048-86CB-75BE50483EBE}" destId="{0A45436D-DE05-D54B-9607-76CEF7F42B5D}" srcOrd="0" destOrd="0" presId="urn:microsoft.com/office/officeart/2005/8/layout/orgChart1"/>
    <dgm:cxn modelId="{9FB21BBE-7F5B-154A-9E32-FA4F5A95F2EE}" type="presParOf" srcId="{B98B1D7D-9D14-D048-86CB-75BE50483EBE}" destId="{945B1103-72B7-164D-84B5-D694D8F5FFB0}" srcOrd="1" destOrd="0" presId="urn:microsoft.com/office/officeart/2005/8/layout/orgChart1"/>
    <dgm:cxn modelId="{7641707D-CDC2-164F-B09B-9CCF0CC93B50}" type="presParOf" srcId="{10956C5C-D808-F54E-9795-9746DA8F698D}" destId="{B4DBAC68-B3E1-574B-998B-4C050AA4C60E}" srcOrd="1" destOrd="0" presId="urn:microsoft.com/office/officeart/2005/8/layout/orgChart1"/>
    <dgm:cxn modelId="{078A6241-7BD8-A44A-B23B-FDBB4F5B7E08}" type="presParOf" srcId="{10956C5C-D808-F54E-9795-9746DA8F698D}" destId="{5BA5BF5D-B6DF-CC43-AD11-60EBC8992E05}" srcOrd="2" destOrd="0" presId="urn:microsoft.com/office/officeart/2005/8/layout/orgChart1"/>
    <dgm:cxn modelId="{0A9DEFB6-63F9-844B-8515-15A9344EF695}" type="presParOf" srcId="{5BA5BF5D-B6DF-CC43-AD11-60EBC8992E05}" destId="{06239FFB-3105-AA43-B473-728CC2AC72E6}" srcOrd="0" destOrd="0" presId="urn:microsoft.com/office/officeart/2005/8/layout/orgChart1"/>
    <dgm:cxn modelId="{992FC6D9-449F-664C-9EC5-8BC1BE2E32A5}" type="presParOf" srcId="{5BA5BF5D-B6DF-CC43-AD11-60EBC8992E05}" destId="{95A597A0-14D9-5E41-B922-2E30CC3443BD}" srcOrd="1" destOrd="0" presId="urn:microsoft.com/office/officeart/2005/8/layout/orgChart1"/>
    <dgm:cxn modelId="{13E2F8D5-19E8-754F-AA7A-B1734E121FB9}" type="presParOf" srcId="{95A597A0-14D9-5E41-B922-2E30CC3443BD}" destId="{F8100E91-3A6B-DD46-B5B7-498BA94E18C8}" srcOrd="0" destOrd="0" presId="urn:microsoft.com/office/officeart/2005/8/layout/orgChart1"/>
    <dgm:cxn modelId="{890B1033-3820-5544-A019-39FCB941E48D}" type="presParOf" srcId="{F8100E91-3A6B-DD46-B5B7-498BA94E18C8}" destId="{DC4FDD01-E532-FA41-A964-6F1918595EB5}" srcOrd="0" destOrd="0" presId="urn:microsoft.com/office/officeart/2005/8/layout/orgChart1"/>
    <dgm:cxn modelId="{EE07F699-CB0F-0141-B3CF-943B1BCCD974}" type="presParOf" srcId="{F8100E91-3A6B-DD46-B5B7-498BA94E18C8}" destId="{22E3D6AA-B346-FA4A-B094-6D48B3D870CB}" srcOrd="1" destOrd="0" presId="urn:microsoft.com/office/officeart/2005/8/layout/orgChart1"/>
    <dgm:cxn modelId="{CE269744-0A5F-BD41-9D36-B5B39492A419}" type="presParOf" srcId="{95A597A0-14D9-5E41-B922-2E30CC3443BD}" destId="{379448BC-5667-F64C-84B9-433FE732BA08}" srcOrd="1" destOrd="0" presId="urn:microsoft.com/office/officeart/2005/8/layout/orgChart1"/>
    <dgm:cxn modelId="{51206869-A2CA-D44B-8A48-10CADE47D8BA}" type="presParOf" srcId="{95A597A0-14D9-5E41-B922-2E30CC3443BD}" destId="{3DE6A172-78F3-2E4D-AB6B-E2BD4830D56A}" srcOrd="2" destOrd="0" presId="urn:microsoft.com/office/officeart/2005/8/layout/orgChart1"/>
    <dgm:cxn modelId="{14A93BC0-F374-A64D-93D1-3737167072D6}" type="presParOf" srcId="{3DE6A172-78F3-2E4D-AB6B-E2BD4830D56A}" destId="{DA1D6CDE-DAEE-E843-A185-392733654362}" srcOrd="0" destOrd="0" presId="urn:microsoft.com/office/officeart/2005/8/layout/orgChart1"/>
    <dgm:cxn modelId="{0047E6B1-19BF-6047-9330-964FBB5E8C84}" type="presParOf" srcId="{3DE6A172-78F3-2E4D-AB6B-E2BD4830D56A}" destId="{2E49B217-4F99-2A4B-B86A-775802D2FE96}" srcOrd="1" destOrd="0" presId="urn:microsoft.com/office/officeart/2005/8/layout/orgChart1"/>
    <dgm:cxn modelId="{19BDE3E1-F8C2-284C-B097-CDB1AD37791E}" type="presParOf" srcId="{2E49B217-4F99-2A4B-B86A-775802D2FE96}" destId="{328B179C-3B82-DC42-84A2-EC5CD1050E63}" srcOrd="0" destOrd="0" presId="urn:microsoft.com/office/officeart/2005/8/layout/orgChart1"/>
    <dgm:cxn modelId="{03F9E897-6F6E-0242-90B8-2A75BE43BE8E}" type="presParOf" srcId="{328B179C-3B82-DC42-84A2-EC5CD1050E63}" destId="{FB564430-1660-5648-96FE-8977A325AF3A}" srcOrd="0" destOrd="0" presId="urn:microsoft.com/office/officeart/2005/8/layout/orgChart1"/>
    <dgm:cxn modelId="{79361AF7-455F-6E43-AD0D-70C5AD7678B0}" type="presParOf" srcId="{328B179C-3B82-DC42-84A2-EC5CD1050E63}" destId="{C5383E39-C374-7046-B18B-E2EDE1C879E4}" srcOrd="1" destOrd="0" presId="urn:microsoft.com/office/officeart/2005/8/layout/orgChart1"/>
    <dgm:cxn modelId="{AC62E5A1-A579-4146-BBE3-3EF94DB3BAEC}" type="presParOf" srcId="{2E49B217-4F99-2A4B-B86A-775802D2FE96}" destId="{2FF83F22-1F06-C748-B2EE-660229D52846}" srcOrd="1" destOrd="0" presId="urn:microsoft.com/office/officeart/2005/8/layout/orgChart1"/>
    <dgm:cxn modelId="{ACEF9BA0-9F67-1144-B7E8-44758E9C55D9}" type="presParOf" srcId="{2E49B217-4F99-2A4B-B86A-775802D2FE96}" destId="{9A121922-6920-434F-9AC4-0BA88EBDB8BA}" srcOrd="2" destOrd="0" presId="urn:microsoft.com/office/officeart/2005/8/layout/orgChart1"/>
    <dgm:cxn modelId="{A980D29C-02B7-E743-8011-005C32058020}" type="presParOf" srcId="{3DE6A172-78F3-2E4D-AB6B-E2BD4830D56A}" destId="{4087F5D7-31D1-D049-BA27-B2BB133BAFB7}" srcOrd="2" destOrd="0" presId="urn:microsoft.com/office/officeart/2005/8/layout/orgChart1"/>
    <dgm:cxn modelId="{B0B088A2-39EC-494E-BF49-F678BBC8CC3B}" type="presParOf" srcId="{3DE6A172-78F3-2E4D-AB6B-E2BD4830D56A}" destId="{FC9ECEBF-2F64-2A4D-B644-1B68894356E9}" srcOrd="3" destOrd="0" presId="urn:microsoft.com/office/officeart/2005/8/layout/orgChart1"/>
    <dgm:cxn modelId="{C8BFFED3-6478-8347-B483-AE36CB58DFDF}" type="presParOf" srcId="{FC9ECEBF-2F64-2A4D-B644-1B68894356E9}" destId="{751FB432-B17E-4B45-81EA-9A057DE11AF3}" srcOrd="0" destOrd="0" presId="urn:microsoft.com/office/officeart/2005/8/layout/orgChart1"/>
    <dgm:cxn modelId="{75250CDA-30D5-704F-BDBA-B5251A81B13A}" type="presParOf" srcId="{751FB432-B17E-4B45-81EA-9A057DE11AF3}" destId="{7418B735-3C46-DA48-80FE-B15DBAF60F57}" srcOrd="0" destOrd="0" presId="urn:microsoft.com/office/officeart/2005/8/layout/orgChart1"/>
    <dgm:cxn modelId="{D70969BE-23B6-F94E-9108-50DDA837A546}" type="presParOf" srcId="{751FB432-B17E-4B45-81EA-9A057DE11AF3}" destId="{811C768F-D382-7A43-91D6-A4B7E9D88670}" srcOrd="1" destOrd="0" presId="urn:microsoft.com/office/officeart/2005/8/layout/orgChart1"/>
    <dgm:cxn modelId="{8822BE22-F3BF-1B4E-93C6-12AFF724B9E5}" type="presParOf" srcId="{FC9ECEBF-2F64-2A4D-B644-1B68894356E9}" destId="{C41FC9B0-40AF-A442-BBD2-10409237FC0D}" srcOrd="1" destOrd="0" presId="urn:microsoft.com/office/officeart/2005/8/layout/orgChart1"/>
    <dgm:cxn modelId="{B5F23D87-2C23-7149-9AB2-1CC096C913D4}" type="presParOf" srcId="{FC9ECEBF-2F64-2A4D-B644-1B68894356E9}" destId="{63F0DD2C-1D37-5E46-B4F7-D57A459B412B}" srcOrd="2" destOrd="0" presId="urn:microsoft.com/office/officeart/2005/8/layout/orgChart1"/>
    <dgm:cxn modelId="{D8F24FF7-E60E-644F-B402-DB53769D7018}" type="presParOf" srcId="{3DE6A172-78F3-2E4D-AB6B-E2BD4830D56A}" destId="{5C0276FD-9C96-CA4F-99D4-1607D851B039}" srcOrd="4" destOrd="0" presId="urn:microsoft.com/office/officeart/2005/8/layout/orgChart1"/>
    <dgm:cxn modelId="{9CC9E7C1-1007-B743-B99E-2239727A0F15}" type="presParOf" srcId="{3DE6A172-78F3-2E4D-AB6B-E2BD4830D56A}" destId="{025E3790-2D1F-B447-80C4-4F2EFCF0E443}" srcOrd="5" destOrd="0" presId="urn:microsoft.com/office/officeart/2005/8/layout/orgChart1"/>
    <dgm:cxn modelId="{6DD4B32C-1D3F-4A48-AF3B-B1C9EE05C378}" type="presParOf" srcId="{025E3790-2D1F-B447-80C4-4F2EFCF0E443}" destId="{B459A1E4-F63A-4E40-8071-EF54379CB697}" srcOrd="0" destOrd="0" presId="urn:microsoft.com/office/officeart/2005/8/layout/orgChart1"/>
    <dgm:cxn modelId="{6A4C5B90-B103-A341-AD21-CD82ACF9505E}" type="presParOf" srcId="{B459A1E4-F63A-4E40-8071-EF54379CB697}" destId="{1F01C0BF-1D49-464E-A108-94B837010835}" srcOrd="0" destOrd="0" presId="urn:microsoft.com/office/officeart/2005/8/layout/orgChart1"/>
    <dgm:cxn modelId="{25E6226C-CD7B-7947-B65F-453B29465A8A}" type="presParOf" srcId="{B459A1E4-F63A-4E40-8071-EF54379CB697}" destId="{C72A2716-10F1-814C-97E5-104FA75C4A91}" srcOrd="1" destOrd="0" presId="urn:microsoft.com/office/officeart/2005/8/layout/orgChart1"/>
    <dgm:cxn modelId="{2CD4684C-CD92-C245-A1A5-4B6AED8A0461}" type="presParOf" srcId="{025E3790-2D1F-B447-80C4-4F2EFCF0E443}" destId="{22795DD2-B462-C948-BC78-DAEA47D38AAC}" srcOrd="1" destOrd="0" presId="urn:microsoft.com/office/officeart/2005/8/layout/orgChart1"/>
    <dgm:cxn modelId="{F3284063-42EB-334F-81F2-93F343F688E0}" type="presParOf" srcId="{025E3790-2D1F-B447-80C4-4F2EFCF0E443}" destId="{CC87447F-90AE-1649-B87A-FC7709DF2D49}" srcOrd="2" destOrd="0" presId="urn:microsoft.com/office/officeart/2005/8/layout/orgChart1"/>
    <dgm:cxn modelId="{5D96657F-86AD-2047-B159-6E5F4CF1267A}" type="presParOf" srcId="{3DE6A172-78F3-2E4D-AB6B-E2BD4830D56A}" destId="{DBF4D2A9-3A33-1A4E-A1C6-A3FF21BEC7BA}" srcOrd="6" destOrd="0" presId="urn:microsoft.com/office/officeart/2005/8/layout/orgChart1"/>
    <dgm:cxn modelId="{CE889E23-B340-834B-B7C5-F89624F59489}" type="presParOf" srcId="{3DE6A172-78F3-2E4D-AB6B-E2BD4830D56A}" destId="{2007A3F7-38BD-2944-939C-CA24452F66CD}" srcOrd="7" destOrd="0" presId="urn:microsoft.com/office/officeart/2005/8/layout/orgChart1"/>
    <dgm:cxn modelId="{CFAF8A2C-6846-5546-A1D1-ABB405B0FF68}" type="presParOf" srcId="{2007A3F7-38BD-2944-939C-CA24452F66CD}" destId="{E9AA2DE4-9EFF-C345-AD53-24ECFF1B293A}" srcOrd="0" destOrd="0" presId="urn:microsoft.com/office/officeart/2005/8/layout/orgChart1"/>
    <dgm:cxn modelId="{DD826A22-7136-0C45-88C1-9A6972B9B5FC}" type="presParOf" srcId="{E9AA2DE4-9EFF-C345-AD53-24ECFF1B293A}" destId="{F855250A-44A7-C24E-B917-8FA7E078ED58}" srcOrd="0" destOrd="0" presId="urn:microsoft.com/office/officeart/2005/8/layout/orgChart1"/>
    <dgm:cxn modelId="{67FB6AD9-D622-2B4D-BCB9-A8692C0AF4C2}" type="presParOf" srcId="{E9AA2DE4-9EFF-C345-AD53-24ECFF1B293A}" destId="{74DDDB84-682C-D84C-9FF6-F51114253373}" srcOrd="1" destOrd="0" presId="urn:microsoft.com/office/officeart/2005/8/layout/orgChart1"/>
    <dgm:cxn modelId="{D2018919-B102-D440-AC11-F538D9F9BA13}" type="presParOf" srcId="{2007A3F7-38BD-2944-939C-CA24452F66CD}" destId="{653E6452-2D72-D340-8898-1E07A2783C34}" srcOrd="1" destOrd="0" presId="urn:microsoft.com/office/officeart/2005/8/layout/orgChart1"/>
    <dgm:cxn modelId="{A0B294AC-A26C-B849-B8CB-E3332449C57F}" type="presParOf" srcId="{2007A3F7-38BD-2944-939C-CA24452F66CD}" destId="{104506F4-17B9-1F43-9F02-65884DA0C534}" srcOrd="2" destOrd="0" presId="urn:microsoft.com/office/officeart/2005/8/layout/orgChart1"/>
    <dgm:cxn modelId="{BB374A7E-9CC6-AD42-A971-BACD779E93A9}" type="presParOf" srcId="{3DE6A172-78F3-2E4D-AB6B-E2BD4830D56A}" destId="{BA44FD6E-1853-CC45-BE78-4E64DC0E5020}" srcOrd="8" destOrd="0" presId="urn:microsoft.com/office/officeart/2005/8/layout/orgChart1"/>
    <dgm:cxn modelId="{8313EAAB-602C-7046-B212-5978DB63F5C8}" type="presParOf" srcId="{3DE6A172-78F3-2E4D-AB6B-E2BD4830D56A}" destId="{00A1F1C9-3C5D-B14E-A75D-9FF74E207963}" srcOrd="9" destOrd="0" presId="urn:microsoft.com/office/officeart/2005/8/layout/orgChart1"/>
    <dgm:cxn modelId="{75CEC8DA-B3DA-4642-A24F-34E57274F53D}" type="presParOf" srcId="{00A1F1C9-3C5D-B14E-A75D-9FF74E207963}" destId="{428128F1-08B7-8644-8494-8F5659215E26}" srcOrd="0" destOrd="0" presId="urn:microsoft.com/office/officeart/2005/8/layout/orgChart1"/>
    <dgm:cxn modelId="{58870B15-5107-3A4B-A721-B66E3A8B172B}" type="presParOf" srcId="{428128F1-08B7-8644-8494-8F5659215E26}" destId="{76BF9E66-07E8-B947-824D-99A64FEDA265}" srcOrd="0" destOrd="0" presId="urn:microsoft.com/office/officeart/2005/8/layout/orgChart1"/>
    <dgm:cxn modelId="{C0745DDA-0495-754F-B008-8086D6A5C6DC}" type="presParOf" srcId="{428128F1-08B7-8644-8494-8F5659215E26}" destId="{F04A5E19-24C6-F34D-8A0E-D0F952E321A3}" srcOrd="1" destOrd="0" presId="urn:microsoft.com/office/officeart/2005/8/layout/orgChart1"/>
    <dgm:cxn modelId="{960EC8F9-775F-0F4E-977A-A86BD7AC0B61}" type="presParOf" srcId="{00A1F1C9-3C5D-B14E-A75D-9FF74E207963}" destId="{A113E89D-9BAC-744A-9D60-74F57B687884}" srcOrd="1" destOrd="0" presId="urn:microsoft.com/office/officeart/2005/8/layout/orgChart1"/>
    <dgm:cxn modelId="{41BB61FF-3F5E-1243-AC8C-176D08409A8D}" type="presParOf" srcId="{00A1F1C9-3C5D-B14E-A75D-9FF74E207963}" destId="{190321DA-2473-454E-A753-B84771328DB3}" srcOrd="2" destOrd="0" presId="urn:microsoft.com/office/officeart/2005/8/layout/orgChart1"/>
    <dgm:cxn modelId="{6EAE8E2E-64AE-3D44-9EB8-C96A012E097B}" type="presParOf" srcId="{0F768D24-246E-154F-ADAD-14203D9D51A7}" destId="{05C43813-CF80-E945-9A76-D10327614AF0}" srcOrd="2" destOrd="0" presId="urn:microsoft.com/office/officeart/2005/8/layout/orgChart1"/>
    <dgm:cxn modelId="{D025FE5B-663A-B845-8D31-23234D774F00}" type="presParOf" srcId="{0F768D24-246E-154F-ADAD-14203D9D51A7}" destId="{9073E73D-A8EB-BC4C-9255-09B09707B505}" srcOrd="3" destOrd="0" presId="urn:microsoft.com/office/officeart/2005/8/layout/orgChart1"/>
    <dgm:cxn modelId="{54044C8E-A96E-6445-A151-1E2D418112DA}" type="presParOf" srcId="{9073E73D-A8EB-BC4C-9255-09B09707B505}" destId="{0AA430F1-DAFB-1441-AAF2-36DB607F236E}" srcOrd="0" destOrd="0" presId="urn:microsoft.com/office/officeart/2005/8/layout/orgChart1"/>
    <dgm:cxn modelId="{63FB34C1-CE7F-1F47-ADCD-A01D3623BDDB}" type="presParOf" srcId="{0AA430F1-DAFB-1441-AAF2-36DB607F236E}" destId="{43E6A8E1-25BB-A348-9A91-638031D8915E}" srcOrd="0" destOrd="0" presId="urn:microsoft.com/office/officeart/2005/8/layout/orgChart1"/>
    <dgm:cxn modelId="{EDF018F5-9A84-DE4B-883C-FF406865F7A0}" type="presParOf" srcId="{0AA430F1-DAFB-1441-AAF2-36DB607F236E}" destId="{323E0E3B-1DE4-C84D-9620-DE8D4CDC3838}" srcOrd="1" destOrd="0" presId="urn:microsoft.com/office/officeart/2005/8/layout/orgChart1"/>
    <dgm:cxn modelId="{242A2B44-9034-434B-9E7A-7D4782C3AD86}" type="presParOf" srcId="{9073E73D-A8EB-BC4C-9255-09B09707B505}" destId="{3EDC5C10-A651-764B-A096-D3FD8C7762AB}" srcOrd="1" destOrd="0" presId="urn:microsoft.com/office/officeart/2005/8/layout/orgChart1"/>
    <dgm:cxn modelId="{7437BAD9-8327-F947-B906-0712056CEB65}" type="presParOf" srcId="{9073E73D-A8EB-BC4C-9255-09B09707B505}" destId="{9088D077-6D98-F347-BEF0-B1883A9135E5}" srcOrd="2" destOrd="0" presId="urn:microsoft.com/office/officeart/2005/8/layout/orgChart1"/>
    <dgm:cxn modelId="{0F378F21-69F8-5343-9D35-871D400971CA}" type="presParOf" srcId="{9088D077-6D98-F347-BEF0-B1883A9135E5}" destId="{F25889B4-A65C-CF4D-B692-294FCB7EF25A}" srcOrd="0" destOrd="0" presId="urn:microsoft.com/office/officeart/2005/8/layout/orgChart1"/>
    <dgm:cxn modelId="{341CDAC4-77B6-5D46-9D7A-A23BB20C8C4B}" type="presParOf" srcId="{9088D077-6D98-F347-BEF0-B1883A9135E5}" destId="{245DF143-4A8B-554E-9AE9-8172BC6BFB49}" srcOrd="1" destOrd="0" presId="urn:microsoft.com/office/officeart/2005/8/layout/orgChart1"/>
    <dgm:cxn modelId="{EEFE39FB-6D54-5841-B20E-59F2241F5B8F}" type="presParOf" srcId="{245DF143-4A8B-554E-9AE9-8172BC6BFB49}" destId="{0D662A4F-2F32-2F40-B454-74559C9AEB30}" srcOrd="0" destOrd="0" presId="urn:microsoft.com/office/officeart/2005/8/layout/orgChart1"/>
    <dgm:cxn modelId="{4BD90209-BDAA-3842-A756-A258500718CB}" type="presParOf" srcId="{0D662A4F-2F32-2F40-B454-74559C9AEB30}" destId="{24EEAA16-88A0-F044-8BB0-E9714E319232}" srcOrd="0" destOrd="0" presId="urn:microsoft.com/office/officeart/2005/8/layout/orgChart1"/>
    <dgm:cxn modelId="{21EC3B88-4F21-6C45-ABAA-8D381078A8AF}" type="presParOf" srcId="{0D662A4F-2F32-2F40-B454-74559C9AEB30}" destId="{51690454-0F04-734B-8426-61049B2B1EF2}" srcOrd="1" destOrd="0" presId="urn:microsoft.com/office/officeart/2005/8/layout/orgChart1"/>
    <dgm:cxn modelId="{DBFA3367-6C1F-5A43-869E-553DAB4E7FC5}" type="presParOf" srcId="{245DF143-4A8B-554E-9AE9-8172BC6BFB49}" destId="{C502DB6C-D80C-5948-B2C6-68940DC17BD9}" srcOrd="1" destOrd="0" presId="urn:microsoft.com/office/officeart/2005/8/layout/orgChart1"/>
    <dgm:cxn modelId="{149FE578-230B-944C-BEF6-BBE64D800732}" type="presParOf" srcId="{245DF143-4A8B-554E-9AE9-8172BC6BFB49}" destId="{BC4B241E-EA8C-8249-82AC-B64ADCEFA58C}" srcOrd="2" destOrd="0" presId="urn:microsoft.com/office/officeart/2005/8/layout/orgChart1"/>
    <dgm:cxn modelId="{E8A8D66A-2668-994E-8CCB-32453772D21D}" type="presParOf" srcId="{BC4B241E-EA8C-8249-82AC-B64ADCEFA58C}" destId="{D6DAD738-85D3-6447-967D-4D94E0A1543D}" srcOrd="0" destOrd="0" presId="urn:microsoft.com/office/officeart/2005/8/layout/orgChart1"/>
    <dgm:cxn modelId="{82EC0BA7-88EC-4642-A255-B68AB03387AC}" type="presParOf" srcId="{BC4B241E-EA8C-8249-82AC-B64ADCEFA58C}" destId="{ADDA680D-6C94-0343-9790-63C54EF35AB4}" srcOrd="1" destOrd="0" presId="urn:microsoft.com/office/officeart/2005/8/layout/orgChart1"/>
    <dgm:cxn modelId="{B52A1E50-04E6-4542-B44C-AC98289D2322}" type="presParOf" srcId="{ADDA680D-6C94-0343-9790-63C54EF35AB4}" destId="{BD89DCFC-DD84-8043-971B-7A1133A77BE2}" srcOrd="0" destOrd="0" presId="urn:microsoft.com/office/officeart/2005/8/layout/orgChart1"/>
    <dgm:cxn modelId="{57249779-9586-3346-A4DF-C564FA57A9B1}" type="presParOf" srcId="{BD89DCFC-DD84-8043-971B-7A1133A77BE2}" destId="{94F691B6-9C83-964A-89DB-98AE8366E6AB}" srcOrd="0" destOrd="0" presId="urn:microsoft.com/office/officeart/2005/8/layout/orgChart1"/>
    <dgm:cxn modelId="{2C60FBE4-CA77-A34A-B81D-0145484C3DC8}" type="presParOf" srcId="{BD89DCFC-DD84-8043-971B-7A1133A77BE2}" destId="{493C53F2-BA01-9640-B938-D213668C556A}" srcOrd="1" destOrd="0" presId="urn:microsoft.com/office/officeart/2005/8/layout/orgChart1"/>
    <dgm:cxn modelId="{46D65519-9D6D-4447-9879-588A039213FE}" type="presParOf" srcId="{ADDA680D-6C94-0343-9790-63C54EF35AB4}" destId="{DE1CC5C4-617E-2842-9F74-23666E671E5A}" srcOrd="1" destOrd="0" presId="urn:microsoft.com/office/officeart/2005/8/layout/orgChart1"/>
    <dgm:cxn modelId="{85073CF6-EE2E-8E4A-8076-539AFA6A98B7}" type="presParOf" srcId="{ADDA680D-6C94-0343-9790-63C54EF35AB4}" destId="{D7A8987D-846B-7B45-96D4-1D3200371B73}" srcOrd="2" destOrd="0" presId="urn:microsoft.com/office/officeart/2005/8/layout/orgChart1"/>
    <dgm:cxn modelId="{4EB0DC76-C42A-D041-B48E-48210948EF1C}" type="presParOf" srcId="{BC4B241E-EA8C-8249-82AC-B64ADCEFA58C}" destId="{829E988A-F796-244C-91D1-0939C4698E13}" srcOrd="2" destOrd="0" presId="urn:microsoft.com/office/officeart/2005/8/layout/orgChart1"/>
    <dgm:cxn modelId="{3709278B-8F42-F143-9798-3366AAE3EAC4}" type="presParOf" srcId="{BC4B241E-EA8C-8249-82AC-B64ADCEFA58C}" destId="{6EEA244A-379D-CA4E-B3D6-10BA3BE5E203}" srcOrd="3" destOrd="0" presId="urn:microsoft.com/office/officeart/2005/8/layout/orgChart1"/>
    <dgm:cxn modelId="{E096905A-F7C0-1E4D-86B9-5F925D28F8BF}" type="presParOf" srcId="{6EEA244A-379D-CA4E-B3D6-10BA3BE5E203}" destId="{A2A22886-2FDA-224D-AFD4-234FC671302C}" srcOrd="0" destOrd="0" presId="urn:microsoft.com/office/officeart/2005/8/layout/orgChart1"/>
    <dgm:cxn modelId="{3ACC8CDE-52AE-8F4B-A663-3A988B17E2AA}" type="presParOf" srcId="{A2A22886-2FDA-224D-AFD4-234FC671302C}" destId="{058A922F-77AE-2C42-9879-9BD9712FB33D}" srcOrd="0" destOrd="0" presId="urn:microsoft.com/office/officeart/2005/8/layout/orgChart1"/>
    <dgm:cxn modelId="{93DDE6DD-68AC-514D-A0C5-28B41CABFF5C}" type="presParOf" srcId="{A2A22886-2FDA-224D-AFD4-234FC671302C}" destId="{DCD621A3-8703-FE42-83F6-B10BFF20EDD6}" srcOrd="1" destOrd="0" presId="urn:microsoft.com/office/officeart/2005/8/layout/orgChart1"/>
    <dgm:cxn modelId="{EF8ACF1B-C99E-0A44-BEB1-511BE642D468}" type="presParOf" srcId="{6EEA244A-379D-CA4E-B3D6-10BA3BE5E203}" destId="{F6D7855F-5F1C-B949-A561-C3BAEF2A78B3}" srcOrd="1" destOrd="0" presId="urn:microsoft.com/office/officeart/2005/8/layout/orgChart1"/>
    <dgm:cxn modelId="{20B98DF2-9397-A744-B03E-9ED6A0BC89CA}" type="presParOf" srcId="{6EEA244A-379D-CA4E-B3D6-10BA3BE5E203}" destId="{4AD5A601-EBBD-6F49-949B-439A996BF032}" srcOrd="2" destOrd="0" presId="urn:microsoft.com/office/officeart/2005/8/layout/orgChart1"/>
    <dgm:cxn modelId="{AB0E4BBF-02D4-E14F-BDD4-9BC2E1C29133}" type="presParOf" srcId="{BC4B241E-EA8C-8249-82AC-B64ADCEFA58C}" destId="{D9E8FD7A-FD16-7B40-BD79-D9BD61DC024E}" srcOrd="4" destOrd="0" presId="urn:microsoft.com/office/officeart/2005/8/layout/orgChart1"/>
    <dgm:cxn modelId="{EDB08D00-001D-7046-A0EF-75B23B718E1F}" type="presParOf" srcId="{BC4B241E-EA8C-8249-82AC-B64ADCEFA58C}" destId="{ECEC4A86-909B-714C-BF3B-89097018D1D2}" srcOrd="5" destOrd="0" presId="urn:microsoft.com/office/officeart/2005/8/layout/orgChart1"/>
    <dgm:cxn modelId="{8AA62DBF-27B9-2347-8EB2-2B5DC4472078}" type="presParOf" srcId="{ECEC4A86-909B-714C-BF3B-89097018D1D2}" destId="{53C3B1A3-38A5-8A4A-BE3E-C709FE4200A5}" srcOrd="0" destOrd="0" presId="urn:microsoft.com/office/officeart/2005/8/layout/orgChart1"/>
    <dgm:cxn modelId="{C53EA5C4-1E22-8A4F-B5C1-ADB5D9A99577}" type="presParOf" srcId="{53C3B1A3-38A5-8A4A-BE3E-C709FE4200A5}" destId="{5178FE57-022F-FC49-9922-8EC316D3BEB3}" srcOrd="0" destOrd="0" presId="urn:microsoft.com/office/officeart/2005/8/layout/orgChart1"/>
    <dgm:cxn modelId="{C20013D5-F441-7C4C-882F-E661F5B80B6B}" type="presParOf" srcId="{53C3B1A3-38A5-8A4A-BE3E-C709FE4200A5}" destId="{4DF0C80B-47D2-D04F-AE9F-DB8C40F975BF}" srcOrd="1" destOrd="0" presId="urn:microsoft.com/office/officeart/2005/8/layout/orgChart1"/>
    <dgm:cxn modelId="{BAE0420E-0A4B-AB4B-842D-DA81E1E96FAE}" type="presParOf" srcId="{ECEC4A86-909B-714C-BF3B-89097018D1D2}" destId="{86808769-6166-E84A-BA06-B23A8DF7719C}" srcOrd="1" destOrd="0" presId="urn:microsoft.com/office/officeart/2005/8/layout/orgChart1"/>
    <dgm:cxn modelId="{23DA9D8C-39DF-2C40-9680-A14B597C7599}" type="presParOf" srcId="{ECEC4A86-909B-714C-BF3B-89097018D1D2}" destId="{967725E1-7D36-4044-B3EA-E6ED168DBE08}" srcOrd="2" destOrd="0" presId="urn:microsoft.com/office/officeart/2005/8/layout/orgChart1"/>
    <dgm:cxn modelId="{332BBAAC-A1E5-2A4A-B893-21993327D88E}" type="presParOf" srcId="{BC4B241E-EA8C-8249-82AC-B64ADCEFA58C}" destId="{CDBA1A42-854D-ED42-9C2E-3458484CF0F2}" srcOrd="6" destOrd="0" presId="urn:microsoft.com/office/officeart/2005/8/layout/orgChart1"/>
    <dgm:cxn modelId="{DC66D449-457E-A848-BC8B-5060FFDEE644}" type="presParOf" srcId="{BC4B241E-EA8C-8249-82AC-B64ADCEFA58C}" destId="{2CF10B12-B9A8-BE40-97AE-7B5F6A6579D3}" srcOrd="7" destOrd="0" presId="urn:microsoft.com/office/officeart/2005/8/layout/orgChart1"/>
    <dgm:cxn modelId="{76DC1E58-5301-854C-B655-919FB254F515}" type="presParOf" srcId="{2CF10B12-B9A8-BE40-97AE-7B5F6A6579D3}" destId="{B0818715-CFEC-BF4B-AC1A-32326CB95CB4}" srcOrd="0" destOrd="0" presId="urn:microsoft.com/office/officeart/2005/8/layout/orgChart1"/>
    <dgm:cxn modelId="{32015EAF-B04E-8A47-8084-E32E4386E5DF}" type="presParOf" srcId="{B0818715-CFEC-BF4B-AC1A-32326CB95CB4}" destId="{090F3560-7A9C-FF44-A697-743DD54F8200}" srcOrd="0" destOrd="0" presId="urn:microsoft.com/office/officeart/2005/8/layout/orgChart1"/>
    <dgm:cxn modelId="{A396420F-A7C5-2846-87EA-15FA28553ADD}" type="presParOf" srcId="{B0818715-CFEC-BF4B-AC1A-32326CB95CB4}" destId="{9DBEEDAC-0835-1742-A8C4-7C6A797C8180}" srcOrd="1" destOrd="0" presId="urn:microsoft.com/office/officeart/2005/8/layout/orgChart1"/>
    <dgm:cxn modelId="{09590363-B85C-F84D-BA34-21A8657A6ECC}" type="presParOf" srcId="{2CF10B12-B9A8-BE40-97AE-7B5F6A6579D3}" destId="{DD7A0BD6-382A-DC48-B588-260C4DC919CA}" srcOrd="1" destOrd="0" presId="urn:microsoft.com/office/officeart/2005/8/layout/orgChart1"/>
    <dgm:cxn modelId="{996A185D-CAE2-B44F-9924-04ABF0A01B42}" type="presParOf" srcId="{2CF10B12-B9A8-BE40-97AE-7B5F6A6579D3}" destId="{C9D38F64-98EF-9347-BF2A-EC5296ACC65F}" srcOrd="2" destOrd="0" presId="urn:microsoft.com/office/officeart/2005/8/layout/orgChart1"/>
    <dgm:cxn modelId="{E2B2F84A-5B78-D748-B897-E941CB38086F}" type="presParOf" srcId="{9088D077-6D98-F347-BEF0-B1883A9135E5}" destId="{A5580C00-CCA4-F748-BDD6-F968087E77B5}" srcOrd="2" destOrd="0" presId="urn:microsoft.com/office/officeart/2005/8/layout/orgChart1"/>
    <dgm:cxn modelId="{1F9CCEC1-2873-A141-93ED-70D03F92BC21}" type="presParOf" srcId="{9088D077-6D98-F347-BEF0-B1883A9135E5}" destId="{3739448F-B5E2-B948-BD90-A6F8A42DAFB2}" srcOrd="3" destOrd="0" presId="urn:microsoft.com/office/officeart/2005/8/layout/orgChart1"/>
    <dgm:cxn modelId="{F569FEDB-C425-D444-A6D7-BD53B8B9F58C}" type="presParOf" srcId="{3739448F-B5E2-B948-BD90-A6F8A42DAFB2}" destId="{53426BB5-B268-1B45-8176-77702C3300F1}" srcOrd="0" destOrd="0" presId="urn:microsoft.com/office/officeart/2005/8/layout/orgChart1"/>
    <dgm:cxn modelId="{60C55257-0DD8-8C4B-A887-8A331F579BE0}" type="presParOf" srcId="{53426BB5-B268-1B45-8176-77702C3300F1}" destId="{01C34F7F-F853-E241-B5D0-1F92740A5000}" srcOrd="0" destOrd="0" presId="urn:microsoft.com/office/officeart/2005/8/layout/orgChart1"/>
    <dgm:cxn modelId="{D4E30268-D468-6D4D-9397-406E2FBA757D}" type="presParOf" srcId="{53426BB5-B268-1B45-8176-77702C3300F1}" destId="{A202EE26-D84D-B944-8CE0-1A7D3AD2182A}" srcOrd="1" destOrd="0" presId="urn:microsoft.com/office/officeart/2005/8/layout/orgChart1"/>
    <dgm:cxn modelId="{930B6208-6305-714E-9FAC-3BD2F08B6876}" type="presParOf" srcId="{3739448F-B5E2-B948-BD90-A6F8A42DAFB2}" destId="{578B5C9E-5F59-2F4B-BBDE-81514E3FE8FD}" srcOrd="1" destOrd="0" presId="urn:microsoft.com/office/officeart/2005/8/layout/orgChart1"/>
    <dgm:cxn modelId="{5312589C-03FE-2448-A2DB-62B4C52BBBFB}" type="presParOf" srcId="{3739448F-B5E2-B948-BD90-A6F8A42DAFB2}" destId="{2CAF1262-498D-FA4E-9FDF-1C1DCEB35610}" srcOrd="2" destOrd="0" presId="urn:microsoft.com/office/officeart/2005/8/layout/orgChart1"/>
    <dgm:cxn modelId="{09A2C7CE-83B1-9340-AB19-7A2791FEB554}" type="presParOf" srcId="{2CAF1262-498D-FA4E-9FDF-1C1DCEB35610}" destId="{F58A5B82-A499-5144-BD2F-EBCFA8063FC0}" srcOrd="0" destOrd="0" presId="urn:microsoft.com/office/officeart/2005/8/layout/orgChart1"/>
    <dgm:cxn modelId="{86DC0FE3-F0E6-0240-9186-9A3AAB41B05B}" type="presParOf" srcId="{2CAF1262-498D-FA4E-9FDF-1C1DCEB35610}" destId="{2177D16C-44E5-0640-BA73-8D70E6BC0234}" srcOrd="1" destOrd="0" presId="urn:microsoft.com/office/officeart/2005/8/layout/orgChart1"/>
    <dgm:cxn modelId="{54380CF8-B833-A949-83DA-0616567AAB4C}" type="presParOf" srcId="{2177D16C-44E5-0640-BA73-8D70E6BC0234}" destId="{42828A8A-36B2-634A-B642-3407AA619894}" srcOrd="0" destOrd="0" presId="urn:microsoft.com/office/officeart/2005/8/layout/orgChart1"/>
    <dgm:cxn modelId="{10A431DD-7969-3F4E-BF2F-27ACE41C2AF8}" type="presParOf" srcId="{42828A8A-36B2-634A-B642-3407AA619894}" destId="{D6FCF839-8167-C245-8630-56EDB33B1874}" srcOrd="0" destOrd="0" presId="urn:microsoft.com/office/officeart/2005/8/layout/orgChart1"/>
    <dgm:cxn modelId="{FDA6779C-E1BF-F840-ADFA-AC3CC42FE0FA}" type="presParOf" srcId="{42828A8A-36B2-634A-B642-3407AA619894}" destId="{8164EB8C-8C87-7646-B48C-F2A4ED29B46F}" srcOrd="1" destOrd="0" presId="urn:microsoft.com/office/officeart/2005/8/layout/orgChart1"/>
    <dgm:cxn modelId="{38827A0A-F32F-8243-BC2A-37204CC7ED9E}" type="presParOf" srcId="{2177D16C-44E5-0640-BA73-8D70E6BC0234}" destId="{FA660A8D-FA2C-5944-A56E-ED88C148B3C1}" srcOrd="1" destOrd="0" presId="urn:microsoft.com/office/officeart/2005/8/layout/orgChart1"/>
    <dgm:cxn modelId="{43F9DC69-F551-A94D-86BD-74E4C6EC9827}" type="presParOf" srcId="{2177D16C-44E5-0640-BA73-8D70E6BC0234}" destId="{50355F9B-3961-8547-82AB-DC575F664A04}" srcOrd="2" destOrd="0" presId="urn:microsoft.com/office/officeart/2005/8/layout/orgChart1"/>
    <dgm:cxn modelId="{8A9F76A7-9077-6A4C-AA08-FEA440E5EF26}" type="presParOf" srcId="{50355F9B-3961-8547-82AB-DC575F664A04}" destId="{9CF02364-C47A-5D48-84CC-F42D280184D9}" srcOrd="0" destOrd="0" presId="urn:microsoft.com/office/officeart/2005/8/layout/orgChart1"/>
    <dgm:cxn modelId="{8DE4B958-1D81-2E41-944C-5CF143E9884D}" type="presParOf" srcId="{50355F9B-3961-8547-82AB-DC575F664A04}" destId="{592D4820-AD05-ED41-B988-9AFB6FE5F6AB}" srcOrd="1" destOrd="0" presId="urn:microsoft.com/office/officeart/2005/8/layout/orgChart1"/>
    <dgm:cxn modelId="{31499709-150F-B746-9FE8-4DC58C1D5A26}" type="presParOf" srcId="{592D4820-AD05-ED41-B988-9AFB6FE5F6AB}" destId="{78C4AB07-321F-D74C-8D99-A90684D947B6}" srcOrd="0" destOrd="0" presId="urn:microsoft.com/office/officeart/2005/8/layout/orgChart1"/>
    <dgm:cxn modelId="{EDF58290-2D3A-ED41-9A16-A3061F2FD438}" type="presParOf" srcId="{78C4AB07-321F-D74C-8D99-A90684D947B6}" destId="{2DA78F74-AB91-B246-B84C-C5C585294529}" srcOrd="0" destOrd="0" presId="urn:microsoft.com/office/officeart/2005/8/layout/orgChart1"/>
    <dgm:cxn modelId="{2A5276AF-117F-D146-9C29-ECEC0ACCE0CD}" type="presParOf" srcId="{78C4AB07-321F-D74C-8D99-A90684D947B6}" destId="{3B54CBA3-DDB5-154F-B09A-EA7F972FC3D7}" srcOrd="1" destOrd="0" presId="urn:microsoft.com/office/officeart/2005/8/layout/orgChart1"/>
    <dgm:cxn modelId="{CBE86D07-1887-7246-A0A7-E929C474AA41}" type="presParOf" srcId="{592D4820-AD05-ED41-B988-9AFB6FE5F6AB}" destId="{3CAAC9FE-FF82-534A-BB15-636AC95C3B43}" srcOrd="1" destOrd="0" presId="urn:microsoft.com/office/officeart/2005/8/layout/orgChart1"/>
    <dgm:cxn modelId="{88DAF416-F2BB-BD44-86D7-A0542EFE55E7}" type="presParOf" srcId="{592D4820-AD05-ED41-B988-9AFB6FE5F6AB}" destId="{A5028FD4-9D49-584C-A905-654C19CBF121}" srcOrd="2" destOrd="0" presId="urn:microsoft.com/office/officeart/2005/8/layout/orgChart1"/>
    <dgm:cxn modelId="{6901BEE3-EED1-1F42-A695-54AC30FCC814}" type="presParOf" srcId="{50355F9B-3961-8547-82AB-DC575F664A04}" destId="{BB1F99BF-25B9-B945-82DF-287CC198D30E}" srcOrd="2" destOrd="0" presId="urn:microsoft.com/office/officeart/2005/8/layout/orgChart1"/>
    <dgm:cxn modelId="{B188DDE5-4D61-4C4F-AE06-94165D2F98E4}" type="presParOf" srcId="{50355F9B-3961-8547-82AB-DC575F664A04}" destId="{D68B51B6-3777-9543-B1B7-418D19C8EE80}" srcOrd="3" destOrd="0" presId="urn:microsoft.com/office/officeart/2005/8/layout/orgChart1"/>
    <dgm:cxn modelId="{9A34E486-E0C6-4E4F-9252-B5E3F445168B}" type="presParOf" srcId="{D68B51B6-3777-9543-B1B7-418D19C8EE80}" destId="{0F838251-6503-914E-A7BB-A48357056543}" srcOrd="0" destOrd="0" presId="urn:microsoft.com/office/officeart/2005/8/layout/orgChart1"/>
    <dgm:cxn modelId="{FE6FD8B4-3ADC-6C49-BEFF-127695AACB60}" type="presParOf" srcId="{0F838251-6503-914E-A7BB-A48357056543}" destId="{942C64A3-DCBB-7C4B-A90E-E32DDACA06BA}" srcOrd="0" destOrd="0" presId="urn:microsoft.com/office/officeart/2005/8/layout/orgChart1"/>
    <dgm:cxn modelId="{965E7D5C-C8D5-DD46-9EF8-473ECBBAF951}" type="presParOf" srcId="{0F838251-6503-914E-A7BB-A48357056543}" destId="{4AE8FBF7-E878-0340-8182-A7171AC4A749}" srcOrd="1" destOrd="0" presId="urn:microsoft.com/office/officeart/2005/8/layout/orgChart1"/>
    <dgm:cxn modelId="{BA977A7F-A25D-084F-BD75-4EBF8E48B578}" type="presParOf" srcId="{D68B51B6-3777-9543-B1B7-418D19C8EE80}" destId="{042B026A-F938-754A-997F-A068054D2CE6}" srcOrd="1" destOrd="0" presId="urn:microsoft.com/office/officeart/2005/8/layout/orgChart1"/>
    <dgm:cxn modelId="{079F89E0-8DB7-B148-A92D-0968D39C612D}" type="presParOf" srcId="{D68B51B6-3777-9543-B1B7-418D19C8EE80}" destId="{7C129F8E-DB7A-4C42-B0F4-74263B72A130}" srcOrd="2" destOrd="0" presId="urn:microsoft.com/office/officeart/2005/8/layout/orgChart1"/>
    <dgm:cxn modelId="{0ABD5389-0B29-4E45-992C-1E143B9DDDB3}" type="presParOf" srcId="{50355F9B-3961-8547-82AB-DC575F664A04}" destId="{69406B1C-DE7C-3742-A723-4DF106CD1E3E}" srcOrd="4" destOrd="0" presId="urn:microsoft.com/office/officeart/2005/8/layout/orgChart1"/>
    <dgm:cxn modelId="{AE775774-A5EA-8241-97F2-D8213F00485A}" type="presParOf" srcId="{50355F9B-3961-8547-82AB-DC575F664A04}" destId="{4657A175-D7F8-1D41-ADB6-F2890BB63E6F}" srcOrd="5" destOrd="0" presId="urn:microsoft.com/office/officeart/2005/8/layout/orgChart1"/>
    <dgm:cxn modelId="{8D7489DE-2778-D144-944D-D86F1FC3630C}" type="presParOf" srcId="{4657A175-D7F8-1D41-ADB6-F2890BB63E6F}" destId="{44FF6841-4D6B-9640-8F82-CB1D0C9F3EB3}" srcOrd="0" destOrd="0" presId="urn:microsoft.com/office/officeart/2005/8/layout/orgChart1"/>
    <dgm:cxn modelId="{9BFCAFEF-24A7-4240-B924-8E3384E79EB3}" type="presParOf" srcId="{44FF6841-4D6B-9640-8F82-CB1D0C9F3EB3}" destId="{CDAC3E6C-5F99-5C46-BD2E-37FC6D108AB4}" srcOrd="0" destOrd="0" presId="urn:microsoft.com/office/officeart/2005/8/layout/orgChart1"/>
    <dgm:cxn modelId="{39F5BAF4-D257-3644-B3E4-AE548B00BFE8}" type="presParOf" srcId="{44FF6841-4D6B-9640-8F82-CB1D0C9F3EB3}" destId="{85BD5FBA-59FB-AB4C-B94B-D1D6981A2947}" srcOrd="1" destOrd="0" presId="urn:microsoft.com/office/officeart/2005/8/layout/orgChart1"/>
    <dgm:cxn modelId="{9A56AF67-5B26-204E-9A70-A9FDC4B0FE55}" type="presParOf" srcId="{4657A175-D7F8-1D41-ADB6-F2890BB63E6F}" destId="{BAB67B64-C52C-3E41-8231-C00CBB38A6B1}" srcOrd="1" destOrd="0" presId="urn:microsoft.com/office/officeart/2005/8/layout/orgChart1"/>
    <dgm:cxn modelId="{94F968F9-9C53-7946-A0E2-6A50C56CEAA8}" type="presParOf" srcId="{4657A175-D7F8-1D41-ADB6-F2890BB63E6F}" destId="{B6F1A4CF-C5FA-0743-B8CF-2FB176343351}" srcOrd="2" destOrd="0" presId="urn:microsoft.com/office/officeart/2005/8/layout/orgChart1"/>
    <dgm:cxn modelId="{EFE28984-BDE2-F545-83B5-3047F6E3A5A2}" type="presParOf" srcId="{50355F9B-3961-8547-82AB-DC575F664A04}" destId="{BDF39D9E-987F-1F49-B544-2954824E0993}" srcOrd="6" destOrd="0" presId="urn:microsoft.com/office/officeart/2005/8/layout/orgChart1"/>
    <dgm:cxn modelId="{4DCAD89B-51E3-C942-8D5D-9A9CD18377AE}" type="presParOf" srcId="{50355F9B-3961-8547-82AB-DC575F664A04}" destId="{B5CE688E-0BD3-134B-995C-7C50E13537EF}" srcOrd="7" destOrd="0" presId="urn:microsoft.com/office/officeart/2005/8/layout/orgChart1"/>
    <dgm:cxn modelId="{14D32FC6-D4E0-C446-A7C1-D2EEFBC78905}" type="presParOf" srcId="{B5CE688E-0BD3-134B-995C-7C50E13537EF}" destId="{B92041B0-BFCA-2C4E-9DA0-953B05E100F5}" srcOrd="0" destOrd="0" presId="urn:microsoft.com/office/officeart/2005/8/layout/orgChart1"/>
    <dgm:cxn modelId="{110B8C5D-C212-8741-B297-CADFC42AE0C6}" type="presParOf" srcId="{B92041B0-BFCA-2C4E-9DA0-953B05E100F5}" destId="{06E09A20-2458-3549-BBD2-855EE0183B47}" srcOrd="0" destOrd="0" presId="urn:microsoft.com/office/officeart/2005/8/layout/orgChart1"/>
    <dgm:cxn modelId="{94B7872A-6327-A244-9347-7144BF7F8495}" type="presParOf" srcId="{B92041B0-BFCA-2C4E-9DA0-953B05E100F5}" destId="{8B44F2B8-F5CD-924D-9B20-7EEA7552E4C6}" srcOrd="1" destOrd="0" presId="urn:microsoft.com/office/officeart/2005/8/layout/orgChart1"/>
    <dgm:cxn modelId="{7A6EA911-9352-6A47-A4DA-6E137629A9D0}" type="presParOf" srcId="{B5CE688E-0BD3-134B-995C-7C50E13537EF}" destId="{2D54F1D3-D93F-394B-8B0F-FBB4FFB973D1}" srcOrd="1" destOrd="0" presId="urn:microsoft.com/office/officeart/2005/8/layout/orgChart1"/>
    <dgm:cxn modelId="{085D996B-C7C9-B04E-B4E3-8F7C819442B8}" type="presParOf" srcId="{B5CE688E-0BD3-134B-995C-7C50E13537EF}" destId="{8295A94B-BD07-E14A-BD46-7A5C5A1A515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AADDF31-9F37-624F-BB92-A26BE1646697}" type="doc">
      <dgm:prSet loTypeId="urn:microsoft.com/office/officeart/2005/8/layout/orgChar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3F8646-BBB1-C14D-B822-B27ABA5ADAF5}">
      <dgm:prSet phldrT="[Text]"/>
      <dgm:spPr/>
      <dgm:t>
        <a:bodyPr/>
        <a:lstStyle/>
        <a:p>
          <a:r>
            <a:rPr lang="en-US" dirty="0"/>
            <a:t>Transmission</a:t>
          </a:r>
        </a:p>
      </dgm:t>
    </dgm:pt>
    <dgm:pt modelId="{EEDEC070-BC1F-B444-855F-DBE57001BD34}" type="parTrans" cxnId="{B2646824-9B36-1F4C-BE51-31BBFC80A4D6}">
      <dgm:prSet/>
      <dgm:spPr/>
      <dgm:t>
        <a:bodyPr/>
        <a:lstStyle/>
        <a:p>
          <a:endParaRPr lang="en-US"/>
        </a:p>
      </dgm:t>
    </dgm:pt>
    <dgm:pt modelId="{52EA5317-18C5-434A-8AA3-E6E9132450F8}" type="sibTrans" cxnId="{B2646824-9B36-1F4C-BE51-31BBFC80A4D6}">
      <dgm:prSet/>
      <dgm:spPr/>
      <dgm:t>
        <a:bodyPr/>
        <a:lstStyle/>
        <a:p>
          <a:endParaRPr lang="en-US"/>
        </a:p>
      </dgm:t>
    </dgm:pt>
    <dgm:pt modelId="{4CDE409C-1E4E-0045-8CB1-7D91EBCFACC8}" type="asst">
      <dgm:prSet phldrT="[Text]"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Contact</a:t>
          </a:r>
        </a:p>
      </dgm:t>
    </dgm:pt>
    <dgm:pt modelId="{CB36ADB1-6873-FC4B-B2C2-2273076B47F4}" type="parTrans" cxnId="{410C8E9D-EA36-2D41-AD53-BB197862AA0A}">
      <dgm:prSet/>
      <dgm:spPr/>
      <dgm:t>
        <a:bodyPr/>
        <a:lstStyle/>
        <a:p>
          <a:endParaRPr lang="en-US" dirty="0"/>
        </a:p>
      </dgm:t>
    </dgm:pt>
    <dgm:pt modelId="{49E54930-33A4-E14B-836E-EDD618741BD3}" type="sibTrans" cxnId="{410C8E9D-EA36-2D41-AD53-BB197862AA0A}">
      <dgm:prSet/>
      <dgm:spPr/>
      <dgm:t>
        <a:bodyPr/>
        <a:lstStyle/>
        <a:p>
          <a:endParaRPr lang="en-US"/>
        </a:p>
      </dgm:t>
    </dgm:pt>
    <dgm:pt modelId="{3D1E178E-1D49-484E-98CD-BA596B06E4D5}" type="asst">
      <dgm:prSet phldrT="[Text]"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Droplet</a:t>
          </a:r>
        </a:p>
      </dgm:t>
    </dgm:pt>
    <dgm:pt modelId="{E3DA647C-ED1B-A84F-871A-14967372E22D}" type="parTrans" cxnId="{C5F39886-3622-114D-8A66-2C8FA83A9E99}">
      <dgm:prSet/>
      <dgm:spPr/>
      <dgm:t>
        <a:bodyPr/>
        <a:lstStyle/>
        <a:p>
          <a:endParaRPr lang="en-US" dirty="0"/>
        </a:p>
      </dgm:t>
    </dgm:pt>
    <dgm:pt modelId="{5272490B-9AF5-3544-A72E-B24C9F81A1D6}" type="sibTrans" cxnId="{C5F39886-3622-114D-8A66-2C8FA83A9E99}">
      <dgm:prSet/>
      <dgm:spPr/>
      <dgm:t>
        <a:bodyPr/>
        <a:lstStyle/>
        <a:p>
          <a:endParaRPr lang="en-US"/>
        </a:p>
      </dgm:t>
    </dgm:pt>
    <dgm:pt modelId="{8295213E-DED4-B743-B8C6-736CBD4E76ED}" type="asst">
      <dgm:prSet phldrT="[Text]"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Airborne</a:t>
          </a:r>
        </a:p>
      </dgm:t>
    </dgm:pt>
    <dgm:pt modelId="{4500C76C-E855-524D-B933-801104A397FF}" type="parTrans" cxnId="{C23EA0B5-315D-824B-9853-38053F542E6B}">
      <dgm:prSet/>
      <dgm:spPr/>
      <dgm:t>
        <a:bodyPr/>
        <a:lstStyle/>
        <a:p>
          <a:endParaRPr lang="en-US" dirty="0"/>
        </a:p>
      </dgm:t>
    </dgm:pt>
    <dgm:pt modelId="{4A77AE18-FA6F-5246-A565-B506A86CACEF}" type="sibTrans" cxnId="{C23EA0B5-315D-824B-9853-38053F542E6B}">
      <dgm:prSet/>
      <dgm:spPr/>
      <dgm:t>
        <a:bodyPr/>
        <a:lstStyle/>
        <a:p>
          <a:endParaRPr lang="en-US"/>
        </a:p>
      </dgm:t>
    </dgm:pt>
    <dgm:pt modelId="{F6A19C29-D5E6-164E-A05B-B1A793287403}" type="asst">
      <dgm:prSet phldrT="[Text]"/>
      <dgm:spPr/>
      <dgm:t>
        <a:bodyPr/>
        <a:lstStyle/>
        <a:p>
          <a:r>
            <a:rPr lang="en-US" dirty="0"/>
            <a:t>Gowns</a:t>
          </a:r>
        </a:p>
      </dgm:t>
    </dgm:pt>
    <dgm:pt modelId="{DD28B384-D1F5-E342-95DA-9AB6EDBB2DCC}" type="parTrans" cxnId="{B105E62D-38FB-2548-96ED-A5D8B6D4C7C9}">
      <dgm:prSet/>
      <dgm:spPr/>
      <dgm:t>
        <a:bodyPr/>
        <a:lstStyle/>
        <a:p>
          <a:endParaRPr lang="en-US" dirty="0"/>
        </a:p>
      </dgm:t>
    </dgm:pt>
    <dgm:pt modelId="{4D03F37F-72A8-9A4F-892F-32D0370355D0}" type="sibTrans" cxnId="{B105E62D-38FB-2548-96ED-A5D8B6D4C7C9}">
      <dgm:prSet/>
      <dgm:spPr/>
      <dgm:t>
        <a:bodyPr/>
        <a:lstStyle/>
        <a:p>
          <a:endParaRPr lang="en-US"/>
        </a:p>
      </dgm:t>
    </dgm:pt>
    <dgm:pt modelId="{C4266975-C472-9E4D-A851-A31C00CFEB58}" type="asst">
      <dgm:prSet phldrT="[Text]"/>
      <dgm:spPr/>
      <dgm:t>
        <a:bodyPr/>
        <a:lstStyle/>
        <a:p>
          <a:r>
            <a:rPr lang="en-US" dirty="0"/>
            <a:t>Gloves</a:t>
          </a:r>
        </a:p>
      </dgm:t>
    </dgm:pt>
    <dgm:pt modelId="{77217677-353B-8040-B132-4C8418629E78}" type="parTrans" cxnId="{BDD037D0-7566-A446-A456-E0D5284F65DC}">
      <dgm:prSet/>
      <dgm:spPr/>
      <dgm:t>
        <a:bodyPr/>
        <a:lstStyle/>
        <a:p>
          <a:endParaRPr lang="en-US" dirty="0"/>
        </a:p>
      </dgm:t>
    </dgm:pt>
    <dgm:pt modelId="{80D665FC-620F-E141-85B0-0D2118C020F1}" type="sibTrans" cxnId="{BDD037D0-7566-A446-A456-E0D5284F65DC}">
      <dgm:prSet/>
      <dgm:spPr/>
      <dgm:t>
        <a:bodyPr/>
        <a:lstStyle/>
        <a:p>
          <a:endParaRPr lang="en-US"/>
        </a:p>
      </dgm:t>
    </dgm:pt>
    <dgm:pt modelId="{11C4C157-E82B-6043-9D85-8542E00DC731}" type="asst">
      <dgm:prSet phldrT="[Text]"/>
      <dgm:spPr/>
      <dgm:t>
        <a:bodyPr/>
        <a:lstStyle/>
        <a:p>
          <a:r>
            <a:rPr lang="en-US" dirty="0"/>
            <a:t>Gloves</a:t>
          </a:r>
        </a:p>
      </dgm:t>
    </dgm:pt>
    <dgm:pt modelId="{6E5D2135-68B2-6040-84E6-26C2AEBB6DBF}" type="parTrans" cxnId="{D247E552-1213-FA49-9537-6B3C56CE1819}">
      <dgm:prSet/>
      <dgm:spPr/>
      <dgm:t>
        <a:bodyPr/>
        <a:lstStyle/>
        <a:p>
          <a:endParaRPr lang="en-US" dirty="0"/>
        </a:p>
      </dgm:t>
    </dgm:pt>
    <dgm:pt modelId="{3BC613D2-CD4C-DA4A-B88A-E305A15B2AD7}" type="sibTrans" cxnId="{D247E552-1213-FA49-9537-6B3C56CE1819}">
      <dgm:prSet/>
      <dgm:spPr/>
      <dgm:t>
        <a:bodyPr/>
        <a:lstStyle/>
        <a:p>
          <a:endParaRPr lang="en-US"/>
        </a:p>
      </dgm:t>
    </dgm:pt>
    <dgm:pt modelId="{3B99920D-4FAE-E14F-9AD8-E4B047A37B8F}" type="asst">
      <dgm:prSet phldrT="[Text]"/>
      <dgm:spPr/>
      <dgm:t>
        <a:bodyPr/>
        <a:lstStyle/>
        <a:p>
          <a:r>
            <a:rPr lang="en-US" dirty="0"/>
            <a:t>Mask</a:t>
          </a:r>
        </a:p>
      </dgm:t>
    </dgm:pt>
    <dgm:pt modelId="{F2CF388A-E500-A145-9B5B-D6669F654583}" type="parTrans" cxnId="{A3D7EAE9-B91D-504E-B251-4E4AE89BE802}">
      <dgm:prSet/>
      <dgm:spPr/>
      <dgm:t>
        <a:bodyPr/>
        <a:lstStyle/>
        <a:p>
          <a:endParaRPr lang="en-US" dirty="0"/>
        </a:p>
      </dgm:t>
    </dgm:pt>
    <dgm:pt modelId="{8CBB3763-F38F-AE4D-AE09-040E70F233C7}" type="sibTrans" cxnId="{A3D7EAE9-B91D-504E-B251-4E4AE89BE802}">
      <dgm:prSet/>
      <dgm:spPr/>
      <dgm:t>
        <a:bodyPr/>
        <a:lstStyle/>
        <a:p>
          <a:endParaRPr lang="en-US"/>
        </a:p>
      </dgm:t>
    </dgm:pt>
    <dgm:pt modelId="{4C568962-45D7-C346-9FC3-E75FB70C6E6D}" type="asst">
      <dgm:prSet phldrT="[Text]"/>
      <dgm:spPr/>
      <dgm:t>
        <a:bodyPr/>
        <a:lstStyle/>
        <a:p>
          <a:r>
            <a:rPr lang="en-US" dirty="0"/>
            <a:t>N9S mask</a:t>
          </a:r>
        </a:p>
      </dgm:t>
    </dgm:pt>
    <dgm:pt modelId="{C22DC01E-B758-4C4C-B890-1891F3BBB6B7}" type="parTrans" cxnId="{300D095A-827F-EE4A-A31A-18E172BE7EBB}">
      <dgm:prSet/>
      <dgm:spPr/>
      <dgm:t>
        <a:bodyPr/>
        <a:lstStyle/>
        <a:p>
          <a:endParaRPr lang="en-US" dirty="0"/>
        </a:p>
      </dgm:t>
    </dgm:pt>
    <dgm:pt modelId="{3ED74129-0B24-274B-87D1-2240E720A10F}" type="sibTrans" cxnId="{300D095A-827F-EE4A-A31A-18E172BE7EBB}">
      <dgm:prSet/>
      <dgm:spPr/>
      <dgm:t>
        <a:bodyPr/>
        <a:lstStyle/>
        <a:p>
          <a:endParaRPr lang="en-US"/>
        </a:p>
      </dgm:t>
    </dgm:pt>
    <dgm:pt modelId="{E36AD228-AA87-4D42-843D-F9BBE624B38E}" type="asst">
      <dgm:prSet phldrT="[Text]"/>
      <dgm:spPr/>
      <dgm:t>
        <a:bodyPr/>
        <a:lstStyle/>
        <a:p>
          <a:r>
            <a:rPr lang="en-US" dirty="0"/>
            <a:t>C-Diff</a:t>
          </a:r>
        </a:p>
      </dgm:t>
    </dgm:pt>
    <dgm:pt modelId="{2E7799C4-3DE3-D74E-BDFE-6C6C342242C7}" type="parTrans" cxnId="{BAD5247A-CD05-0346-9B3A-6B471ADEAE60}">
      <dgm:prSet/>
      <dgm:spPr/>
      <dgm:t>
        <a:bodyPr/>
        <a:lstStyle/>
        <a:p>
          <a:endParaRPr lang="en-US" dirty="0"/>
        </a:p>
      </dgm:t>
    </dgm:pt>
    <dgm:pt modelId="{BA449DDE-85C4-8847-B412-7490B4345331}" type="sibTrans" cxnId="{BAD5247A-CD05-0346-9B3A-6B471ADEAE60}">
      <dgm:prSet/>
      <dgm:spPr/>
      <dgm:t>
        <a:bodyPr/>
        <a:lstStyle/>
        <a:p>
          <a:endParaRPr lang="en-US"/>
        </a:p>
      </dgm:t>
    </dgm:pt>
    <dgm:pt modelId="{520BE40E-E589-5E49-857C-4E7D15CE4B21}" type="asst">
      <dgm:prSet phldrT="[Text]"/>
      <dgm:spPr/>
      <dgm:t>
        <a:bodyPr/>
        <a:lstStyle/>
        <a:p>
          <a:r>
            <a:rPr lang="en-US" dirty="0"/>
            <a:t>Scabies</a:t>
          </a:r>
        </a:p>
      </dgm:t>
    </dgm:pt>
    <dgm:pt modelId="{04FA8DF1-3C9A-244F-9ED8-F5E0A03BD92B}" type="parTrans" cxnId="{F56872FB-E262-EB42-850C-91662F413D3E}">
      <dgm:prSet/>
      <dgm:spPr/>
      <dgm:t>
        <a:bodyPr/>
        <a:lstStyle/>
        <a:p>
          <a:endParaRPr lang="en-US" dirty="0"/>
        </a:p>
      </dgm:t>
    </dgm:pt>
    <dgm:pt modelId="{A13F43F6-0375-D148-98A3-1BEDAC71E698}" type="sibTrans" cxnId="{F56872FB-E262-EB42-850C-91662F413D3E}">
      <dgm:prSet/>
      <dgm:spPr/>
      <dgm:t>
        <a:bodyPr/>
        <a:lstStyle/>
        <a:p>
          <a:endParaRPr lang="en-US"/>
        </a:p>
      </dgm:t>
    </dgm:pt>
    <dgm:pt modelId="{2500F98B-8A01-0047-AC6C-E05451B31194}" type="asst">
      <dgm:prSet phldrT="[Text]"/>
      <dgm:spPr/>
      <dgm:t>
        <a:bodyPr/>
        <a:lstStyle/>
        <a:p>
          <a:r>
            <a:rPr lang="en-US" dirty="0"/>
            <a:t>Cold</a:t>
          </a:r>
        </a:p>
      </dgm:t>
    </dgm:pt>
    <dgm:pt modelId="{0092E80D-5E44-3243-B5FA-C40099880DD0}" type="parTrans" cxnId="{36584D67-5303-EE4C-9822-4B3494967128}">
      <dgm:prSet/>
      <dgm:spPr/>
      <dgm:t>
        <a:bodyPr/>
        <a:lstStyle/>
        <a:p>
          <a:endParaRPr lang="en-US" dirty="0"/>
        </a:p>
      </dgm:t>
    </dgm:pt>
    <dgm:pt modelId="{1ADAE775-28DF-4144-9B5C-A7165F28076E}" type="sibTrans" cxnId="{36584D67-5303-EE4C-9822-4B3494967128}">
      <dgm:prSet/>
      <dgm:spPr/>
      <dgm:t>
        <a:bodyPr/>
        <a:lstStyle/>
        <a:p>
          <a:endParaRPr lang="en-US"/>
        </a:p>
      </dgm:t>
    </dgm:pt>
    <dgm:pt modelId="{776C2467-BFDB-7948-9FE6-8C6519679B39}" type="asst">
      <dgm:prSet phldrT="[Text]"/>
      <dgm:spPr/>
      <dgm:t>
        <a:bodyPr/>
        <a:lstStyle/>
        <a:p>
          <a:r>
            <a:rPr lang="en-US" dirty="0"/>
            <a:t>Flu</a:t>
          </a:r>
        </a:p>
      </dgm:t>
    </dgm:pt>
    <dgm:pt modelId="{CE11FC37-67F1-2342-AB05-26DE0239BC0A}" type="parTrans" cxnId="{4F61D08F-50B4-8249-AB18-6E9CDD4FCDB1}">
      <dgm:prSet/>
      <dgm:spPr/>
      <dgm:t>
        <a:bodyPr/>
        <a:lstStyle/>
        <a:p>
          <a:endParaRPr lang="en-US" dirty="0"/>
        </a:p>
      </dgm:t>
    </dgm:pt>
    <dgm:pt modelId="{2D07C9D3-205A-A949-83A5-DC94124020C0}" type="sibTrans" cxnId="{4F61D08F-50B4-8249-AB18-6E9CDD4FCDB1}">
      <dgm:prSet/>
      <dgm:spPr/>
      <dgm:t>
        <a:bodyPr/>
        <a:lstStyle/>
        <a:p>
          <a:endParaRPr lang="en-US"/>
        </a:p>
      </dgm:t>
    </dgm:pt>
    <dgm:pt modelId="{06A8E9EE-7694-6B43-8602-56B12E6FBBC0}" type="asst">
      <dgm:prSet phldrT="[Text]"/>
      <dgm:spPr/>
      <dgm:t>
        <a:bodyPr/>
        <a:lstStyle/>
        <a:p>
          <a:r>
            <a:rPr lang="en-US" dirty="0"/>
            <a:t>Meningitis</a:t>
          </a:r>
        </a:p>
      </dgm:t>
    </dgm:pt>
    <dgm:pt modelId="{1D2D22E2-9CEA-D844-B72F-3D2CA1AFF15D}" type="parTrans" cxnId="{1183E8C2-8FDF-7647-921E-A9C712171D8B}">
      <dgm:prSet/>
      <dgm:spPr/>
      <dgm:t>
        <a:bodyPr/>
        <a:lstStyle/>
        <a:p>
          <a:endParaRPr lang="en-US" dirty="0"/>
        </a:p>
      </dgm:t>
    </dgm:pt>
    <dgm:pt modelId="{26BF12FA-3EB1-7448-B88E-BC66F636C157}" type="sibTrans" cxnId="{1183E8C2-8FDF-7647-921E-A9C712171D8B}">
      <dgm:prSet/>
      <dgm:spPr/>
      <dgm:t>
        <a:bodyPr/>
        <a:lstStyle/>
        <a:p>
          <a:endParaRPr lang="en-US"/>
        </a:p>
      </dgm:t>
    </dgm:pt>
    <dgm:pt modelId="{2354983B-A864-C34F-B1F6-6D7D14C6EA0A}" type="asst">
      <dgm:prSet phldrT="[Text]"/>
      <dgm:spPr/>
      <dgm:t>
        <a:bodyPr/>
        <a:lstStyle/>
        <a:p>
          <a:r>
            <a:rPr lang="en-US" dirty="0"/>
            <a:t>TB</a:t>
          </a:r>
        </a:p>
      </dgm:t>
    </dgm:pt>
    <dgm:pt modelId="{168DDADA-ABAA-B748-96B5-28612B106B42}" type="parTrans" cxnId="{EA34389B-7FF9-BD47-B75B-C8F7BC508CD8}">
      <dgm:prSet/>
      <dgm:spPr/>
      <dgm:t>
        <a:bodyPr/>
        <a:lstStyle/>
        <a:p>
          <a:endParaRPr lang="en-US" dirty="0"/>
        </a:p>
      </dgm:t>
    </dgm:pt>
    <dgm:pt modelId="{F3AB3F73-F42F-E544-8D29-25148279CB52}" type="sibTrans" cxnId="{EA34389B-7FF9-BD47-B75B-C8F7BC508CD8}">
      <dgm:prSet/>
      <dgm:spPr/>
      <dgm:t>
        <a:bodyPr/>
        <a:lstStyle/>
        <a:p>
          <a:endParaRPr lang="en-US"/>
        </a:p>
      </dgm:t>
    </dgm:pt>
    <dgm:pt modelId="{06D929EE-3928-E240-B996-53BDD95B2587}" type="asst">
      <dgm:prSet phldrT="[Text]"/>
      <dgm:spPr/>
      <dgm:t>
        <a:bodyPr/>
        <a:lstStyle/>
        <a:p>
          <a:r>
            <a:rPr lang="en-US" dirty="0"/>
            <a:t>Chickenpox</a:t>
          </a:r>
        </a:p>
      </dgm:t>
    </dgm:pt>
    <dgm:pt modelId="{63B95C6A-FE73-284C-9D15-EEE10D91AB5D}" type="parTrans" cxnId="{7380F0DC-F76E-E743-AAA8-325B3B95C2F9}">
      <dgm:prSet/>
      <dgm:spPr/>
      <dgm:t>
        <a:bodyPr/>
        <a:lstStyle/>
        <a:p>
          <a:endParaRPr lang="en-US" dirty="0"/>
        </a:p>
      </dgm:t>
    </dgm:pt>
    <dgm:pt modelId="{740A7809-0076-B945-9FC5-2FA11185A9C2}" type="sibTrans" cxnId="{7380F0DC-F76E-E743-AAA8-325B3B95C2F9}">
      <dgm:prSet/>
      <dgm:spPr/>
      <dgm:t>
        <a:bodyPr/>
        <a:lstStyle/>
        <a:p>
          <a:endParaRPr lang="en-US"/>
        </a:p>
      </dgm:t>
    </dgm:pt>
    <dgm:pt modelId="{FF5CE0AB-C058-5F46-AFAD-0A296C808953}" type="asst">
      <dgm:prSet phldrT="[Text]"/>
      <dgm:spPr/>
      <dgm:t>
        <a:bodyPr/>
        <a:lstStyle/>
        <a:p>
          <a:r>
            <a:rPr lang="en-US" dirty="0"/>
            <a:t>Measles </a:t>
          </a:r>
        </a:p>
      </dgm:t>
    </dgm:pt>
    <dgm:pt modelId="{92FB4B69-B279-A84A-981D-2BC8069E6897}" type="parTrans" cxnId="{D4998293-C50E-D843-82F6-9C05FD9B3BB9}">
      <dgm:prSet/>
      <dgm:spPr/>
      <dgm:t>
        <a:bodyPr/>
        <a:lstStyle/>
        <a:p>
          <a:endParaRPr lang="en-US" dirty="0"/>
        </a:p>
      </dgm:t>
    </dgm:pt>
    <dgm:pt modelId="{53650C81-7FFB-7C42-A920-C42BD44BBECB}" type="sibTrans" cxnId="{D4998293-C50E-D843-82F6-9C05FD9B3BB9}">
      <dgm:prSet/>
      <dgm:spPr/>
      <dgm:t>
        <a:bodyPr/>
        <a:lstStyle/>
        <a:p>
          <a:endParaRPr lang="en-US"/>
        </a:p>
      </dgm:t>
    </dgm:pt>
    <dgm:pt modelId="{8A0B9537-45F4-1A43-8024-94F442546D7D}" type="pres">
      <dgm:prSet presAssocID="{4AADDF31-9F37-624F-BB92-A26BE164669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3DAE85B-BD1F-564D-8D78-8A984A26B408}" type="pres">
      <dgm:prSet presAssocID="{203F8646-BBB1-C14D-B822-B27ABA5ADAF5}" presName="hierRoot1" presStyleCnt="0">
        <dgm:presLayoutVars>
          <dgm:hierBranch val="init"/>
        </dgm:presLayoutVars>
      </dgm:prSet>
      <dgm:spPr/>
    </dgm:pt>
    <dgm:pt modelId="{E04E0A47-FC17-F041-BE16-9284B5440E9E}" type="pres">
      <dgm:prSet presAssocID="{203F8646-BBB1-C14D-B822-B27ABA5ADAF5}" presName="rootComposite1" presStyleCnt="0"/>
      <dgm:spPr/>
    </dgm:pt>
    <dgm:pt modelId="{1BF88860-E988-2048-84FF-E82E8CFAAED4}" type="pres">
      <dgm:prSet presAssocID="{203F8646-BBB1-C14D-B822-B27ABA5ADAF5}" presName="rootText1" presStyleLbl="node0" presStyleIdx="0" presStyleCnt="1">
        <dgm:presLayoutVars>
          <dgm:chPref val="3"/>
        </dgm:presLayoutVars>
      </dgm:prSet>
      <dgm:spPr/>
    </dgm:pt>
    <dgm:pt modelId="{6B8F71CD-B8AB-6342-A18B-BC1E06868489}" type="pres">
      <dgm:prSet presAssocID="{203F8646-BBB1-C14D-B822-B27ABA5ADAF5}" presName="rootConnector1" presStyleLbl="node1" presStyleIdx="0" presStyleCnt="0"/>
      <dgm:spPr/>
    </dgm:pt>
    <dgm:pt modelId="{01A5E498-CF2F-174A-8B1D-FFBCDE43C228}" type="pres">
      <dgm:prSet presAssocID="{203F8646-BBB1-C14D-B822-B27ABA5ADAF5}" presName="hierChild2" presStyleCnt="0"/>
      <dgm:spPr/>
    </dgm:pt>
    <dgm:pt modelId="{BCF06E0D-AFE9-8944-8018-E8568BF1D862}" type="pres">
      <dgm:prSet presAssocID="{203F8646-BBB1-C14D-B822-B27ABA5ADAF5}" presName="hierChild3" presStyleCnt="0"/>
      <dgm:spPr/>
    </dgm:pt>
    <dgm:pt modelId="{B958E35D-CE32-AC4A-835B-2BE5F98F5A03}" type="pres">
      <dgm:prSet presAssocID="{CB36ADB1-6873-FC4B-B2C2-2273076B47F4}" presName="Name111" presStyleLbl="parChTrans1D2" presStyleIdx="0" presStyleCnt="3"/>
      <dgm:spPr/>
    </dgm:pt>
    <dgm:pt modelId="{39DCB70C-528F-3045-B756-05DBC670B632}" type="pres">
      <dgm:prSet presAssocID="{4CDE409C-1E4E-0045-8CB1-7D91EBCFACC8}" presName="hierRoot3" presStyleCnt="0">
        <dgm:presLayoutVars>
          <dgm:hierBranch val="init"/>
        </dgm:presLayoutVars>
      </dgm:prSet>
      <dgm:spPr/>
    </dgm:pt>
    <dgm:pt modelId="{8DF1B328-13B6-5047-B47B-F0CB864ACBC2}" type="pres">
      <dgm:prSet presAssocID="{4CDE409C-1E4E-0045-8CB1-7D91EBCFACC8}" presName="rootComposite3" presStyleCnt="0"/>
      <dgm:spPr/>
    </dgm:pt>
    <dgm:pt modelId="{2CF579C7-0FD9-2B44-872B-A27EA20EADA3}" type="pres">
      <dgm:prSet presAssocID="{4CDE409C-1E4E-0045-8CB1-7D91EBCFACC8}" presName="rootText3" presStyleLbl="asst1" presStyleIdx="0" presStyleCnt="16">
        <dgm:presLayoutVars>
          <dgm:chPref val="3"/>
        </dgm:presLayoutVars>
      </dgm:prSet>
      <dgm:spPr/>
    </dgm:pt>
    <dgm:pt modelId="{7E4FAD3C-5E20-D44E-8A35-5D8EDDE81024}" type="pres">
      <dgm:prSet presAssocID="{4CDE409C-1E4E-0045-8CB1-7D91EBCFACC8}" presName="rootConnector3" presStyleLbl="asst1" presStyleIdx="0" presStyleCnt="16"/>
      <dgm:spPr/>
    </dgm:pt>
    <dgm:pt modelId="{03F61CBF-885F-2B4F-A695-744D09DC311A}" type="pres">
      <dgm:prSet presAssocID="{4CDE409C-1E4E-0045-8CB1-7D91EBCFACC8}" presName="hierChild6" presStyleCnt="0"/>
      <dgm:spPr/>
    </dgm:pt>
    <dgm:pt modelId="{58320641-1C09-0A41-8EF7-B802DE802007}" type="pres">
      <dgm:prSet presAssocID="{4CDE409C-1E4E-0045-8CB1-7D91EBCFACC8}" presName="hierChild7" presStyleCnt="0"/>
      <dgm:spPr/>
    </dgm:pt>
    <dgm:pt modelId="{9F1E7E1C-C1EB-824B-A7BB-609B8AE0D01E}" type="pres">
      <dgm:prSet presAssocID="{DD28B384-D1F5-E342-95DA-9AB6EDBB2DCC}" presName="Name111" presStyleLbl="parChTrans1D3" presStyleIdx="0" presStyleCnt="13"/>
      <dgm:spPr/>
    </dgm:pt>
    <dgm:pt modelId="{2EAD08A2-36E7-DF43-BC20-C9FD4BFCBDCE}" type="pres">
      <dgm:prSet presAssocID="{F6A19C29-D5E6-164E-A05B-B1A793287403}" presName="hierRoot3" presStyleCnt="0">
        <dgm:presLayoutVars>
          <dgm:hierBranch val="init"/>
        </dgm:presLayoutVars>
      </dgm:prSet>
      <dgm:spPr/>
    </dgm:pt>
    <dgm:pt modelId="{2A37A151-5DF2-9B4E-A0EF-5BABD1295476}" type="pres">
      <dgm:prSet presAssocID="{F6A19C29-D5E6-164E-A05B-B1A793287403}" presName="rootComposite3" presStyleCnt="0"/>
      <dgm:spPr/>
    </dgm:pt>
    <dgm:pt modelId="{DACDF1E3-73B1-254D-AB65-0C5CF2CDF8B4}" type="pres">
      <dgm:prSet presAssocID="{F6A19C29-D5E6-164E-A05B-B1A793287403}" presName="rootText3" presStyleLbl="asst1" presStyleIdx="1" presStyleCnt="16">
        <dgm:presLayoutVars>
          <dgm:chPref val="3"/>
        </dgm:presLayoutVars>
      </dgm:prSet>
      <dgm:spPr/>
    </dgm:pt>
    <dgm:pt modelId="{FAF86E82-26F4-0C41-B357-5FAC24DF28FB}" type="pres">
      <dgm:prSet presAssocID="{F6A19C29-D5E6-164E-A05B-B1A793287403}" presName="rootConnector3" presStyleLbl="asst1" presStyleIdx="1" presStyleCnt="16"/>
      <dgm:spPr/>
    </dgm:pt>
    <dgm:pt modelId="{0EE33B0B-4ADD-1246-8A19-DF718A202E79}" type="pres">
      <dgm:prSet presAssocID="{F6A19C29-D5E6-164E-A05B-B1A793287403}" presName="hierChild6" presStyleCnt="0"/>
      <dgm:spPr/>
    </dgm:pt>
    <dgm:pt modelId="{51CF0CFC-9D14-4645-B4A3-8FFCCA66AC11}" type="pres">
      <dgm:prSet presAssocID="{F6A19C29-D5E6-164E-A05B-B1A793287403}" presName="hierChild7" presStyleCnt="0"/>
      <dgm:spPr/>
    </dgm:pt>
    <dgm:pt modelId="{6835BDA9-2280-8042-98C7-88932469B585}" type="pres">
      <dgm:prSet presAssocID="{77217677-353B-8040-B132-4C8418629E78}" presName="Name111" presStyleLbl="parChTrans1D3" presStyleIdx="1" presStyleCnt="13"/>
      <dgm:spPr/>
    </dgm:pt>
    <dgm:pt modelId="{82192F81-504E-AA4A-8B7A-F561F7766F89}" type="pres">
      <dgm:prSet presAssocID="{C4266975-C472-9E4D-A851-A31C00CFEB58}" presName="hierRoot3" presStyleCnt="0">
        <dgm:presLayoutVars>
          <dgm:hierBranch val="init"/>
        </dgm:presLayoutVars>
      </dgm:prSet>
      <dgm:spPr/>
    </dgm:pt>
    <dgm:pt modelId="{32A2AF4D-B45E-254E-BD36-8AD76ABEA2B6}" type="pres">
      <dgm:prSet presAssocID="{C4266975-C472-9E4D-A851-A31C00CFEB58}" presName="rootComposite3" presStyleCnt="0"/>
      <dgm:spPr/>
    </dgm:pt>
    <dgm:pt modelId="{A6571D24-2817-8E45-8730-A1907DD48B2B}" type="pres">
      <dgm:prSet presAssocID="{C4266975-C472-9E4D-A851-A31C00CFEB58}" presName="rootText3" presStyleLbl="asst1" presStyleIdx="2" presStyleCnt="16">
        <dgm:presLayoutVars>
          <dgm:chPref val="3"/>
        </dgm:presLayoutVars>
      </dgm:prSet>
      <dgm:spPr/>
    </dgm:pt>
    <dgm:pt modelId="{39F8E0DB-39C0-C547-A98D-106B4A77AD84}" type="pres">
      <dgm:prSet presAssocID="{C4266975-C472-9E4D-A851-A31C00CFEB58}" presName="rootConnector3" presStyleLbl="asst1" presStyleIdx="2" presStyleCnt="16"/>
      <dgm:spPr/>
    </dgm:pt>
    <dgm:pt modelId="{4A6D09BF-992B-7442-B26A-6EC5FF83EADF}" type="pres">
      <dgm:prSet presAssocID="{C4266975-C472-9E4D-A851-A31C00CFEB58}" presName="hierChild6" presStyleCnt="0"/>
      <dgm:spPr/>
    </dgm:pt>
    <dgm:pt modelId="{D0F3287F-4432-0F48-A580-4C7E70CC8765}" type="pres">
      <dgm:prSet presAssocID="{C4266975-C472-9E4D-A851-A31C00CFEB58}" presName="hierChild7" presStyleCnt="0"/>
      <dgm:spPr/>
    </dgm:pt>
    <dgm:pt modelId="{2A708CA5-08F0-C945-8C57-51988A678406}" type="pres">
      <dgm:prSet presAssocID="{2E7799C4-3DE3-D74E-BDFE-6C6C342242C7}" presName="Name111" presStyleLbl="parChTrans1D3" presStyleIdx="2" presStyleCnt="13"/>
      <dgm:spPr/>
    </dgm:pt>
    <dgm:pt modelId="{23F782A1-B3A8-CF48-AEAB-1B0DBDC9A048}" type="pres">
      <dgm:prSet presAssocID="{E36AD228-AA87-4D42-843D-F9BBE624B38E}" presName="hierRoot3" presStyleCnt="0">
        <dgm:presLayoutVars>
          <dgm:hierBranch val="init"/>
        </dgm:presLayoutVars>
      </dgm:prSet>
      <dgm:spPr/>
    </dgm:pt>
    <dgm:pt modelId="{FB40C3BC-B33E-1B44-809B-1E82713363AF}" type="pres">
      <dgm:prSet presAssocID="{E36AD228-AA87-4D42-843D-F9BBE624B38E}" presName="rootComposite3" presStyleCnt="0"/>
      <dgm:spPr/>
    </dgm:pt>
    <dgm:pt modelId="{6185A02E-AF6F-1F47-A6B5-E2BAEFF13381}" type="pres">
      <dgm:prSet presAssocID="{E36AD228-AA87-4D42-843D-F9BBE624B38E}" presName="rootText3" presStyleLbl="asst1" presStyleIdx="3" presStyleCnt="16">
        <dgm:presLayoutVars>
          <dgm:chPref val="3"/>
        </dgm:presLayoutVars>
      </dgm:prSet>
      <dgm:spPr/>
    </dgm:pt>
    <dgm:pt modelId="{A1A6DF2D-492D-0948-BF51-B801F38F9CFF}" type="pres">
      <dgm:prSet presAssocID="{E36AD228-AA87-4D42-843D-F9BBE624B38E}" presName="rootConnector3" presStyleLbl="asst1" presStyleIdx="3" presStyleCnt="16"/>
      <dgm:spPr/>
    </dgm:pt>
    <dgm:pt modelId="{DB0F8639-4229-7D4B-8841-8F6F4584E90B}" type="pres">
      <dgm:prSet presAssocID="{E36AD228-AA87-4D42-843D-F9BBE624B38E}" presName="hierChild6" presStyleCnt="0"/>
      <dgm:spPr/>
    </dgm:pt>
    <dgm:pt modelId="{B9B17A55-6EE9-2848-B914-F1CC5CBC2155}" type="pres">
      <dgm:prSet presAssocID="{E36AD228-AA87-4D42-843D-F9BBE624B38E}" presName="hierChild7" presStyleCnt="0"/>
      <dgm:spPr/>
    </dgm:pt>
    <dgm:pt modelId="{858128B1-E4EA-6745-8412-83FF821C8A40}" type="pres">
      <dgm:prSet presAssocID="{04FA8DF1-3C9A-244F-9ED8-F5E0A03BD92B}" presName="Name111" presStyleLbl="parChTrans1D3" presStyleIdx="3" presStyleCnt="13"/>
      <dgm:spPr/>
    </dgm:pt>
    <dgm:pt modelId="{ABEEFFE3-C4D7-5B45-A1D2-41FB1825F052}" type="pres">
      <dgm:prSet presAssocID="{520BE40E-E589-5E49-857C-4E7D15CE4B21}" presName="hierRoot3" presStyleCnt="0">
        <dgm:presLayoutVars>
          <dgm:hierBranch val="init"/>
        </dgm:presLayoutVars>
      </dgm:prSet>
      <dgm:spPr/>
    </dgm:pt>
    <dgm:pt modelId="{1CFFF1C7-D453-6D45-AE84-BDD289203BE8}" type="pres">
      <dgm:prSet presAssocID="{520BE40E-E589-5E49-857C-4E7D15CE4B21}" presName="rootComposite3" presStyleCnt="0"/>
      <dgm:spPr/>
    </dgm:pt>
    <dgm:pt modelId="{8CE33A2D-27D9-6F4E-9B00-7A168E4C9F6A}" type="pres">
      <dgm:prSet presAssocID="{520BE40E-E589-5E49-857C-4E7D15CE4B21}" presName="rootText3" presStyleLbl="asst1" presStyleIdx="4" presStyleCnt="16">
        <dgm:presLayoutVars>
          <dgm:chPref val="3"/>
        </dgm:presLayoutVars>
      </dgm:prSet>
      <dgm:spPr/>
    </dgm:pt>
    <dgm:pt modelId="{EB25EDFC-5E31-D245-B3A8-63C26919FF5D}" type="pres">
      <dgm:prSet presAssocID="{520BE40E-E589-5E49-857C-4E7D15CE4B21}" presName="rootConnector3" presStyleLbl="asst1" presStyleIdx="4" presStyleCnt="16"/>
      <dgm:spPr/>
    </dgm:pt>
    <dgm:pt modelId="{8B35537A-5E7A-0947-B09F-4BAC8E43E9F1}" type="pres">
      <dgm:prSet presAssocID="{520BE40E-E589-5E49-857C-4E7D15CE4B21}" presName="hierChild6" presStyleCnt="0"/>
      <dgm:spPr/>
    </dgm:pt>
    <dgm:pt modelId="{C1AAD783-77E4-BF47-9199-8BC4ECFBA8DD}" type="pres">
      <dgm:prSet presAssocID="{520BE40E-E589-5E49-857C-4E7D15CE4B21}" presName="hierChild7" presStyleCnt="0"/>
      <dgm:spPr/>
    </dgm:pt>
    <dgm:pt modelId="{C6E1D47C-D44F-D940-BADA-C90C58C86D33}" type="pres">
      <dgm:prSet presAssocID="{E3DA647C-ED1B-A84F-871A-14967372E22D}" presName="Name111" presStyleLbl="parChTrans1D2" presStyleIdx="1" presStyleCnt="3"/>
      <dgm:spPr/>
    </dgm:pt>
    <dgm:pt modelId="{361CDC74-ADCE-C248-99B1-AE05EE09F22F}" type="pres">
      <dgm:prSet presAssocID="{3D1E178E-1D49-484E-98CD-BA596B06E4D5}" presName="hierRoot3" presStyleCnt="0">
        <dgm:presLayoutVars>
          <dgm:hierBranch val="init"/>
        </dgm:presLayoutVars>
      </dgm:prSet>
      <dgm:spPr/>
    </dgm:pt>
    <dgm:pt modelId="{B72C6979-AC46-6A4E-B966-DC0318E853BE}" type="pres">
      <dgm:prSet presAssocID="{3D1E178E-1D49-484E-98CD-BA596B06E4D5}" presName="rootComposite3" presStyleCnt="0"/>
      <dgm:spPr/>
    </dgm:pt>
    <dgm:pt modelId="{86B81E08-F09E-584B-9D82-D8F1A346FF9F}" type="pres">
      <dgm:prSet presAssocID="{3D1E178E-1D49-484E-98CD-BA596B06E4D5}" presName="rootText3" presStyleLbl="asst1" presStyleIdx="5" presStyleCnt="16">
        <dgm:presLayoutVars>
          <dgm:chPref val="3"/>
        </dgm:presLayoutVars>
      </dgm:prSet>
      <dgm:spPr/>
    </dgm:pt>
    <dgm:pt modelId="{2962A0EB-E5B0-C646-97FC-3E5288BEFBCC}" type="pres">
      <dgm:prSet presAssocID="{3D1E178E-1D49-484E-98CD-BA596B06E4D5}" presName="rootConnector3" presStyleLbl="asst1" presStyleIdx="5" presStyleCnt="16"/>
      <dgm:spPr/>
    </dgm:pt>
    <dgm:pt modelId="{84F49BF5-16BC-8345-8AEB-1923A5423FCD}" type="pres">
      <dgm:prSet presAssocID="{3D1E178E-1D49-484E-98CD-BA596B06E4D5}" presName="hierChild6" presStyleCnt="0"/>
      <dgm:spPr/>
    </dgm:pt>
    <dgm:pt modelId="{87F6A325-2CDF-6546-897E-2361FF1B3054}" type="pres">
      <dgm:prSet presAssocID="{3D1E178E-1D49-484E-98CD-BA596B06E4D5}" presName="hierChild7" presStyleCnt="0"/>
      <dgm:spPr/>
    </dgm:pt>
    <dgm:pt modelId="{1FBEFC70-26F3-BC47-9D32-4D7E45AE9149}" type="pres">
      <dgm:prSet presAssocID="{6E5D2135-68B2-6040-84E6-26C2AEBB6DBF}" presName="Name111" presStyleLbl="parChTrans1D3" presStyleIdx="4" presStyleCnt="13"/>
      <dgm:spPr/>
    </dgm:pt>
    <dgm:pt modelId="{073AA9A3-F9F3-6D42-A4BC-A54296E30828}" type="pres">
      <dgm:prSet presAssocID="{11C4C157-E82B-6043-9D85-8542E00DC731}" presName="hierRoot3" presStyleCnt="0">
        <dgm:presLayoutVars>
          <dgm:hierBranch val="init"/>
        </dgm:presLayoutVars>
      </dgm:prSet>
      <dgm:spPr/>
    </dgm:pt>
    <dgm:pt modelId="{0ABC9950-42AC-0240-A572-37303AD3356E}" type="pres">
      <dgm:prSet presAssocID="{11C4C157-E82B-6043-9D85-8542E00DC731}" presName="rootComposite3" presStyleCnt="0"/>
      <dgm:spPr/>
    </dgm:pt>
    <dgm:pt modelId="{13FAB417-9E47-8D47-9601-A35167008B2F}" type="pres">
      <dgm:prSet presAssocID="{11C4C157-E82B-6043-9D85-8542E00DC731}" presName="rootText3" presStyleLbl="asst1" presStyleIdx="6" presStyleCnt="16">
        <dgm:presLayoutVars>
          <dgm:chPref val="3"/>
        </dgm:presLayoutVars>
      </dgm:prSet>
      <dgm:spPr/>
    </dgm:pt>
    <dgm:pt modelId="{8B0E9B57-1370-DC40-BD71-EC91F6D808F9}" type="pres">
      <dgm:prSet presAssocID="{11C4C157-E82B-6043-9D85-8542E00DC731}" presName="rootConnector3" presStyleLbl="asst1" presStyleIdx="6" presStyleCnt="16"/>
      <dgm:spPr/>
    </dgm:pt>
    <dgm:pt modelId="{60EE3456-56CC-044E-B5FA-9B07AE381B15}" type="pres">
      <dgm:prSet presAssocID="{11C4C157-E82B-6043-9D85-8542E00DC731}" presName="hierChild6" presStyleCnt="0"/>
      <dgm:spPr/>
    </dgm:pt>
    <dgm:pt modelId="{FF7ABDDE-66F5-8544-A122-6F8220A6AE63}" type="pres">
      <dgm:prSet presAssocID="{11C4C157-E82B-6043-9D85-8542E00DC731}" presName="hierChild7" presStyleCnt="0"/>
      <dgm:spPr/>
    </dgm:pt>
    <dgm:pt modelId="{EB9CBB3F-C6E1-6549-942D-D56D4E2EDB65}" type="pres">
      <dgm:prSet presAssocID="{F2CF388A-E500-A145-9B5B-D6669F654583}" presName="Name111" presStyleLbl="parChTrans1D3" presStyleIdx="5" presStyleCnt="13"/>
      <dgm:spPr/>
    </dgm:pt>
    <dgm:pt modelId="{8911FA21-C59B-7E47-96F0-4ECCAE2B3113}" type="pres">
      <dgm:prSet presAssocID="{3B99920D-4FAE-E14F-9AD8-E4B047A37B8F}" presName="hierRoot3" presStyleCnt="0">
        <dgm:presLayoutVars>
          <dgm:hierBranch val="init"/>
        </dgm:presLayoutVars>
      </dgm:prSet>
      <dgm:spPr/>
    </dgm:pt>
    <dgm:pt modelId="{50B66DC1-9C5E-4A4D-A2BE-89BC991496B4}" type="pres">
      <dgm:prSet presAssocID="{3B99920D-4FAE-E14F-9AD8-E4B047A37B8F}" presName="rootComposite3" presStyleCnt="0"/>
      <dgm:spPr/>
    </dgm:pt>
    <dgm:pt modelId="{DDFC0A9C-4036-CA4F-97BE-820B4A593C6B}" type="pres">
      <dgm:prSet presAssocID="{3B99920D-4FAE-E14F-9AD8-E4B047A37B8F}" presName="rootText3" presStyleLbl="asst1" presStyleIdx="7" presStyleCnt="16">
        <dgm:presLayoutVars>
          <dgm:chPref val="3"/>
        </dgm:presLayoutVars>
      </dgm:prSet>
      <dgm:spPr/>
    </dgm:pt>
    <dgm:pt modelId="{C8CF7DAF-0F58-7843-A727-A3B459E7B321}" type="pres">
      <dgm:prSet presAssocID="{3B99920D-4FAE-E14F-9AD8-E4B047A37B8F}" presName="rootConnector3" presStyleLbl="asst1" presStyleIdx="7" presStyleCnt="16"/>
      <dgm:spPr/>
    </dgm:pt>
    <dgm:pt modelId="{8BBFE6E8-2373-6440-85FC-2EE278F4C011}" type="pres">
      <dgm:prSet presAssocID="{3B99920D-4FAE-E14F-9AD8-E4B047A37B8F}" presName="hierChild6" presStyleCnt="0"/>
      <dgm:spPr/>
    </dgm:pt>
    <dgm:pt modelId="{3C3B8C56-41D5-0F49-9A4E-FB979FDF649B}" type="pres">
      <dgm:prSet presAssocID="{3B99920D-4FAE-E14F-9AD8-E4B047A37B8F}" presName="hierChild7" presStyleCnt="0"/>
      <dgm:spPr/>
    </dgm:pt>
    <dgm:pt modelId="{B32C05E0-A930-444C-9117-D6F4D3C485D6}" type="pres">
      <dgm:prSet presAssocID="{0092E80D-5E44-3243-B5FA-C40099880DD0}" presName="Name111" presStyleLbl="parChTrans1D3" presStyleIdx="6" presStyleCnt="13"/>
      <dgm:spPr/>
    </dgm:pt>
    <dgm:pt modelId="{2C550E76-A0DC-DD42-BB4D-83898C8FE458}" type="pres">
      <dgm:prSet presAssocID="{2500F98B-8A01-0047-AC6C-E05451B31194}" presName="hierRoot3" presStyleCnt="0">
        <dgm:presLayoutVars>
          <dgm:hierBranch val="init"/>
        </dgm:presLayoutVars>
      </dgm:prSet>
      <dgm:spPr/>
    </dgm:pt>
    <dgm:pt modelId="{F53AAF26-CA25-BA46-AF6F-DAE765D2E238}" type="pres">
      <dgm:prSet presAssocID="{2500F98B-8A01-0047-AC6C-E05451B31194}" presName="rootComposite3" presStyleCnt="0"/>
      <dgm:spPr/>
    </dgm:pt>
    <dgm:pt modelId="{F8511F37-C7C5-9341-AFEB-F1B9CA17CEA2}" type="pres">
      <dgm:prSet presAssocID="{2500F98B-8A01-0047-AC6C-E05451B31194}" presName="rootText3" presStyleLbl="asst1" presStyleIdx="8" presStyleCnt="16">
        <dgm:presLayoutVars>
          <dgm:chPref val="3"/>
        </dgm:presLayoutVars>
      </dgm:prSet>
      <dgm:spPr/>
    </dgm:pt>
    <dgm:pt modelId="{9FE90BCC-7FE6-3C47-878D-462F8CF7F9BB}" type="pres">
      <dgm:prSet presAssocID="{2500F98B-8A01-0047-AC6C-E05451B31194}" presName="rootConnector3" presStyleLbl="asst1" presStyleIdx="8" presStyleCnt="16"/>
      <dgm:spPr/>
    </dgm:pt>
    <dgm:pt modelId="{CECA1924-33AA-4445-BE30-9538D6F638D6}" type="pres">
      <dgm:prSet presAssocID="{2500F98B-8A01-0047-AC6C-E05451B31194}" presName="hierChild6" presStyleCnt="0"/>
      <dgm:spPr/>
    </dgm:pt>
    <dgm:pt modelId="{42698E6D-FEF7-F647-BE04-775DFBD2C519}" type="pres">
      <dgm:prSet presAssocID="{2500F98B-8A01-0047-AC6C-E05451B31194}" presName="hierChild7" presStyleCnt="0"/>
      <dgm:spPr/>
    </dgm:pt>
    <dgm:pt modelId="{1DB80373-D060-A447-A238-9DD946E53817}" type="pres">
      <dgm:prSet presAssocID="{CE11FC37-67F1-2342-AB05-26DE0239BC0A}" presName="Name111" presStyleLbl="parChTrans1D3" presStyleIdx="7" presStyleCnt="13"/>
      <dgm:spPr/>
    </dgm:pt>
    <dgm:pt modelId="{2AE00D4B-AF97-F245-A118-1AD4E2FFD542}" type="pres">
      <dgm:prSet presAssocID="{776C2467-BFDB-7948-9FE6-8C6519679B39}" presName="hierRoot3" presStyleCnt="0">
        <dgm:presLayoutVars>
          <dgm:hierBranch val="init"/>
        </dgm:presLayoutVars>
      </dgm:prSet>
      <dgm:spPr/>
    </dgm:pt>
    <dgm:pt modelId="{2BF30108-F61C-244F-B15C-51217993A899}" type="pres">
      <dgm:prSet presAssocID="{776C2467-BFDB-7948-9FE6-8C6519679B39}" presName="rootComposite3" presStyleCnt="0"/>
      <dgm:spPr/>
    </dgm:pt>
    <dgm:pt modelId="{AD7850B0-44EB-A24F-8FE9-AE268160CF1D}" type="pres">
      <dgm:prSet presAssocID="{776C2467-BFDB-7948-9FE6-8C6519679B39}" presName="rootText3" presStyleLbl="asst1" presStyleIdx="9" presStyleCnt="16">
        <dgm:presLayoutVars>
          <dgm:chPref val="3"/>
        </dgm:presLayoutVars>
      </dgm:prSet>
      <dgm:spPr/>
    </dgm:pt>
    <dgm:pt modelId="{BD208BC1-8A51-2240-9DEF-ABB8F792A9D2}" type="pres">
      <dgm:prSet presAssocID="{776C2467-BFDB-7948-9FE6-8C6519679B39}" presName="rootConnector3" presStyleLbl="asst1" presStyleIdx="9" presStyleCnt="16"/>
      <dgm:spPr/>
    </dgm:pt>
    <dgm:pt modelId="{0697FC45-CDFA-474D-85C7-E4EE1323FE11}" type="pres">
      <dgm:prSet presAssocID="{776C2467-BFDB-7948-9FE6-8C6519679B39}" presName="hierChild6" presStyleCnt="0"/>
      <dgm:spPr/>
    </dgm:pt>
    <dgm:pt modelId="{B3A45B10-C4A6-794E-AE48-7583CFBFD61B}" type="pres">
      <dgm:prSet presAssocID="{776C2467-BFDB-7948-9FE6-8C6519679B39}" presName="hierChild7" presStyleCnt="0"/>
      <dgm:spPr/>
    </dgm:pt>
    <dgm:pt modelId="{97F1E99E-1A23-4349-BFCC-6CDB780EB9B0}" type="pres">
      <dgm:prSet presAssocID="{1D2D22E2-9CEA-D844-B72F-3D2CA1AFF15D}" presName="Name111" presStyleLbl="parChTrans1D3" presStyleIdx="8" presStyleCnt="13"/>
      <dgm:spPr/>
    </dgm:pt>
    <dgm:pt modelId="{6C48026A-2B4B-E541-8AC1-FFA425B34F17}" type="pres">
      <dgm:prSet presAssocID="{06A8E9EE-7694-6B43-8602-56B12E6FBBC0}" presName="hierRoot3" presStyleCnt="0">
        <dgm:presLayoutVars>
          <dgm:hierBranch val="init"/>
        </dgm:presLayoutVars>
      </dgm:prSet>
      <dgm:spPr/>
    </dgm:pt>
    <dgm:pt modelId="{F8D602C1-2542-FF46-92B4-D6C3A6C70DC5}" type="pres">
      <dgm:prSet presAssocID="{06A8E9EE-7694-6B43-8602-56B12E6FBBC0}" presName="rootComposite3" presStyleCnt="0"/>
      <dgm:spPr/>
    </dgm:pt>
    <dgm:pt modelId="{80300BF5-AD98-4D4E-AA34-9F99C0B9E8D6}" type="pres">
      <dgm:prSet presAssocID="{06A8E9EE-7694-6B43-8602-56B12E6FBBC0}" presName="rootText3" presStyleLbl="asst1" presStyleIdx="10" presStyleCnt="16">
        <dgm:presLayoutVars>
          <dgm:chPref val="3"/>
        </dgm:presLayoutVars>
      </dgm:prSet>
      <dgm:spPr/>
    </dgm:pt>
    <dgm:pt modelId="{1A3E0BCC-1F7A-0349-8103-D24E68770096}" type="pres">
      <dgm:prSet presAssocID="{06A8E9EE-7694-6B43-8602-56B12E6FBBC0}" presName="rootConnector3" presStyleLbl="asst1" presStyleIdx="10" presStyleCnt="16"/>
      <dgm:spPr/>
    </dgm:pt>
    <dgm:pt modelId="{FECD8B70-22DA-FE4E-A0F9-7FF776EE2C52}" type="pres">
      <dgm:prSet presAssocID="{06A8E9EE-7694-6B43-8602-56B12E6FBBC0}" presName="hierChild6" presStyleCnt="0"/>
      <dgm:spPr/>
    </dgm:pt>
    <dgm:pt modelId="{19263239-17DA-9E43-89C6-79A7E1A036DB}" type="pres">
      <dgm:prSet presAssocID="{06A8E9EE-7694-6B43-8602-56B12E6FBBC0}" presName="hierChild7" presStyleCnt="0"/>
      <dgm:spPr/>
    </dgm:pt>
    <dgm:pt modelId="{741F7638-0592-B347-9966-28CD1F2287AD}" type="pres">
      <dgm:prSet presAssocID="{4500C76C-E855-524D-B933-801104A397FF}" presName="Name111" presStyleLbl="parChTrans1D2" presStyleIdx="2" presStyleCnt="3"/>
      <dgm:spPr/>
    </dgm:pt>
    <dgm:pt modelId="{C5397EEE-3B14-1B45-9811-2F2357F69B9C}" type="pres">
      <dgm:prSet presAssocID="{8295213E-DED4-B743-B8C6-736CBD4E76ED}" presName="hierRoot3" presStyleCnt="0">
        <dgm:presLayoutVars>
          <dgm:hierBranch val="init"/>
        </dgm:presLayoutVars>
      </dgm:prSet>
      <dgm:spPr/>
    </dgm:pt>
    <dgm:pt modelId="{B1787A7A-47E2-2A45-BEA6-E3EC16655E00}" type="pres">
      <dgm:prSet presAssocID="{8295213E-DED4-B743-B8C6-736CBD4E76ED}" presName="rootComposite3" presStyleCnt="0"/>
      <dgm:spPr/>
    </dgm:pt>
    <dgm:pt modelId="{EED67C01-A5FC-1342-9E7F-D7C0F862CFDE}" type="pres">
      <dgm:prSet presAssocID="{8295213E-DED4-B743-B8C6-736CBD4E76ED}" presName="rootText3" presStyleLbl="asst1" presStyleIdx="11" presStyleCnt="16">
        <dgm:presLayoutVars>
          <dgm:chPref val="3"/>
        </dgm:presLayoutVars>
      </dgm:prSet>
      <dgm:spPr/>
    </dgm:pt>
    <dgm:pt modelId="{4E183460-3CEC-3D45-A94A-BB6EF28EA9A7}" type="pres">
      <dgm:prSet presAssocID="{8295213E-DED4-B743-B8C6-736CBD4E76ED}" presName="rootConnector3" presStyleLbl="asst1" presStyleIdx="11" presStyleCnt="16"/>
      <dgm:spPr/>
    </dgm:pt>
    <dgm:pt modelId="{48A6D1C8-1494-1345-952F-EC950AF96BC3}" type="pres">
      <dgm:prSet presAssocID="{8295213E-DED4-B743-B8C6-736CBD4E76ED}" presName="hierChild6" presStyleCnt="0"/>
      <dgm:spPr/>
    </dgm:pt>
    <dgm:pt modelId="{E3AF622B-48B5-D140-8061-15FAEBED896B}" type="pres">
      <dgm:prSet presAssocID="{8295213E-DED4-B743-B8C6-736CBD4E76ED}" presName="hierChild7" presStyleCnt="0"/>
      <dgm:spPr/>
    </dgm:pt>
    <dgm:pt modelId="{F0D0A3D0-B3E6-2E49-B773-C84C29129C5E}" type="pres">
      <dgm:prSet presAssocID="{C22DC01E-B758-4C4C-B890-1891F3BBB6B7}" presName="Name111" presStyleLbl="parChTrans1D3" presStyleIdx="9" presStyleCnt="13"/>
      <dgm:spPr/>
    </dgm:pt>
    <dgm:pt modelId="{9038A3C5-B445-1C46-AB93-5645D78C520E}" type="pres">
      <dgm:prSet presAssocID="{4C568962-45D7-C346-9FC3-E75FB70C6E6D}" presName="hierRoot3" presStyleCnt="0">
        <dgm:presLayoutVars>
          <dgm:hierBranch val="init"/>
        </dgm:presLayoutVars>
      </dgm:prSet>
      <dgm:spPr/>
    </dgm:pt>
    <dgm:pt modelId="{8BF162AC-5507-224E-BAA5-133339BEAA0E}" type="pres">
      <dgm:prSet presAssocID="{4C568962-45D7-C346-9FC3-E75FB70C6E6D}" presName="rootComposite3" presStyleCnt="0"/>
      <dgm:spPr/>
    </dgm:pt>
    <dgm:pt modelId="{80C01535-801F-5E4E-AE29-E1CF37CEC839}" type="pres">
      <dgm:prSet presAssocID="{4C568962-45D7-C346-9FC3-E75FB70C6E6D}" presName="rootText3" presStyleLbl="asst1" presStyleIdx="12" presStyleCnt="16">
        <dgm:presLayoutVars>
          <dgm:chPref val="3"/>
        </dgm:presLayoutVars>
      </dgm:prSet>
      <dgm:spPr/>
    </dgm:pt>
    <dgm:pt modelId="{9C38D8ED-3818-A64D-98F4-9D81F53E08A8}" type="pres">
      <dgm:prSet presAssocID="{4C568962-45D7-C346-9FC3-E75FB70C6E6D}" presName="rootConnector3" presStyleLbl="asst1" presStyleIdx="12" presStyleCnt="16"/>
      <dgm:spPr/>
    </dgm:pt>
    <dgm:pt modelId="{51BDE9C4-7F33-0D4D-BF9E-68B195EB03F4}" type="pres">
      <dgm:prSet presAssocID="{4C568962-45D7-C346-9FC3-E75FB70C6E6D}" presName="hierChild6" presStyleCnt="0"/>
      <dgm:spPr/>
    </dgm:pt>
    <dgm:pt modelId="{73070D96-DBE6-7A4B-958D-A16CE134BAF4}" type="pres">
      <dgm:prSet presAssocID="{4C568962-45D7-C346-9FC3-E75FB70C6E6D}" presName="hierChild7" presStyleCnt="0"/>
      <dgm:spPr/>
    </dgm:pt>
    <dgm:pt modelId="{E802C8BF-17AD-F94B-884C-8E2ABB98ED60}" type="pres">
      <dgm:prSet presAssocID="{168DDADA-ABAA-B748-96B5-28612B106B42}" presName="Name111" presStyleLbl="parChTrans1D3" presStyleIdx="10" presStyleCnt="13"/>
      <dgm:spPr/>
    </dgm:pt>
    <dgm:pt modelId="{F615DAF2-6C7A-7446-B5E8-CE40059E1BAE}" type="pres">
      <dgm:prSet presAssocID="{2354983B-A864-C34F-B1F6-6D7D14C6EA0A}" presName="hierRoot3" presStyleCnt="0">
        <dgm:presLayoutVars>
          <dgm:hierBranch val="init"/>
        </dgm:presLayoutVars>
      </dgm:prSet>
      <dgm:spPr/>
    </dgm:pt>
    <dgm:pt modelId="{B4D1A82F-DBE2-CD43-A873-22317A1AE226}" type="pres">
      <dgm:prSet presAssocID="{2354983B-A864-C34F-B1F6-6D7D14C6EA0A}" presName="rootComposite3" presStyleCnt="0"/>
      <dgm:spPr/>
    </dgm:pt>
    <dgm:pt modelId="{5A178673-6B7D-CE42-AC91-868CB852BC42}" type="pres">
      <dgm:prSet presAssocID="{2354983B-A864-C34F-B1F6-6D7D14C6EA0A}" presName="rootText3" presStyleLbl="asst1" presStyleIdx="13" presStyleCnt="16">
        <dgm:presLayoutVars>
          <dgm:chPref val="3"/>
        </dgm:presLayoutVars>
      </dgm:prSet>
      <dgm:spPr/>
    </dgm:pt>
    <dgm:pt modelId="{77900554-50C2-204F-A204-728D4625776D}" type="pres">
      <dgm:prSet presAssocID="{2354983B-A864-C34F-B1F6-6D7D14C6EA0A}" presName="rootConnector3" presStyleLbl="asst1" presStyleIdx="13" presStyleCnt="16"/>
      <dgm:spPr/>
    </dgm:pt>
    <dgm:pt modelId="{5C1D743F-E0D3-4C4E-898F-22C72809CD28}" type="pres">
      <dgm:prSet presAssocID="{2354983B-A864-C34F-B1F6-6D7D14C6EA0A}" presName="hierChild6" presStyleCnt="0"/>
      <dgm:spPr/>
    </dgm:pt>
    <dgm:pt modelId="{A916DE8F-6758-EA45-B9FC-BF2D3169E3E8}" type="pres">
      <dgm:prSet presAssocID="{2354983B-A864-C34F-B1F6-6D7D14C6EA0A}" presName="hierChild7" presStyleCnt="0"/>
      <dgm:spPr/>
    </dgm:pt>
    <dgm:pt modelId="{94C35D20-5C29-DF48-8C68-1133389D38C2}" type="pres">
      <dgm:prSet presAssocID="{63B95C6A-FE73-284C-9D15-EEE10D91AB5D}" presName="Name111" presStyleLbl="parChTrans1D3" presStyleIdx="11" presStyleCnt="13"/>
      <dgm:spPr/>
    </dgm:pt>
    <dgm:pt modelId="{D1AA61F2-90A2-E445-9098-28726A22A522}" type="pres">
      <dgm:prSet presAssocID="{06D929EE-3928-E240-B996-53BDD95B2587}" presName="hierRoot3" presStyleCnt="0">
        <dgm:presLayoutVars>
          <dgm:hierBranch val="init"/>
        </dgm:presLayoutVars>
      </dgm:prSet>
      <dgm:spPr/>
    </dgm:pt>
    <dgm:pt modelId="{02987EB9-29C2-2747-8DBC-C1BD03D53A2A}" type="pres">
      <dgm:prSet presAssocID="{06D929EE-3928-E240-B996-53BDD95B2587}" presName="rootComposite3" presStyleCnt="0"/>
      <dgm:spPr/>
    </dgm:pt>
    <dgm:pt modelId="{DE8C8504-D148-0544-B3DB-2C51DB6CDE60}" type="pres">
      <dgm:prSet presAssocID="{06D929EE-3928-E240-B996-53BDD95B2587}" presName="rootText3" presStyleLbl="asst1" presStyleIdx="14" presStyleCnt="16">
        <dgm:presLayoutVars>
          <dgm:chPref val="3"/>
        </dgm:presLayoutVars>
      </dgm:prSet>
      <dgm:spPr/>
    </dgm:pt>
    <dgm:pt modelId="{473A8973-942E-004B-B2B3-B78F3F925322}" type="pres">
      <dgm:prSet presAssocID="{06D929EE-3928-E240-B996-53BDD95B2587}" presName="rootConnector3" presStyleLbl="asst1" presStyleIdx="14" presStyleCnt="16"/>
      <dgm:spPr/>
    </dgm:pt>
    <dgm:pt modelId="{78FB8E12-ECF8-A84E-A117-08F9CAEA6988}" type="pres">
      <dgm:prSet presAssocID="{06D929EE-3928-E240-B996-53BDD95B2587}" presName="hierChild6" presStyleCnt="0"/>
      <dgm:spPr/>
    </dgm:pt>
    <dgm:pt modelId="{025994D9-5673-FB4D-8469-13A163CBAAB5}" type="pres">
      <dgm:prSet presAssocID="{06D929EE-3928-E240-B996-53BDD95B2587}" presName="hierChild7" presStyleCnt="0"/>
      <dgm:spPr/>
    </dgm:pt>
    <dgm:pt modelId="{B49E4B64-B6BD-BD4D-8919-1C3168955189}" type="pres">
      <dgm:prSet presAssocID="{92FB4B69-B279-A84A-981D-2BC8069E6897}" presName="Name111" presStyleLbl="parChTrans1D3" presStyleIdx="12" presStyleCnt="13"/>
      <dgm:spPr/>
    </dgm:pt>
    <dgm:pt modelId="{9885F5BD-EE5E-1740-9E1E-8CF5F0ED6E6B}" type="pres">
      <dgm:prSet presAssocID="{FF5CE0AB-C058-5F46-AFAD-0A296C808953}" presName="hierRoot3" presStyleCnt="0">
        <dgm:presLayoutVars>
          <dgm:hierBranch val="init"/>
        </dgm:presLayoutVars>
      </dgm:prSet>
      <dgm:spPr/>
    </dgm:pt>
    <dgm:pt modelId="{A376D8A7-D8B8-7242-8E5F-958391E6AF56}" type="pres">
      <dgm:prSet presAssocID="{FF5CE0AB-C058-5F46-AFAD-0A296C808953}" presName="rootComposite3" presStyleCnt="0"/>
      <dgm:spPr/>
    </dgm:pt>
    <dgm:pt modelId="{13AD6835-A85F-5E44-A756-D1460EE0C3CD}" type="pres">
      <dgm:prSet presAssocID="{FF5CE0AB-C058-5F46-AFAD-0A296C808953}" presName="rootText3" presStyleLbl="asst1" presStyleIdx="15" presStyleCnt="16">
        <dgm:presLayoutVars>
          <dgm:chPref val="3"/>
        </dgm:presLayoutVars>
      </dgm:prSet>
      <dgm:spPr/>
    </dgm:pt>
    <dgm:pt modelId="{E41C997C-A58B-2648-928B-98834895A0E0}" type="pres">
      <dgm:prSet presAssocID="{FF5CE0AB-C058-5F46-AFAD-0A296C808953}" presName="rootConnector3" presStyleLbl="asst1" presStyleIdx="15" presStyleCnt="16"/>
      <dgm:spPr/>
    </dgm:pt>
    <dgm:pt modelId="{57AE2C20-B5B9-C94C-9980-9D212E32D713}" type="pres">
      <dgm:prSet presAssocID="{FF5CE0AB-C058-5F46-AFAD-0A296C808953}" presName="hierChild6" presStyleCnt="0"/>
      <dgm:spPr/>
    </dgm:pt>
    <dgm:pt modelId="{79C5A985-49E5-B740-A6FC-A85C36FEF1B5}" type="pres">
      <dgm:prSet presAssocID="{FF5CE0AB-C058-5F46-AFAD-0A296C808953}" presName="hierChild7" presStyleCnt="0"/>
      <dgm:spPr/>
    </dgm:pt>
  </dgm:ptLst>
  <dgm:cxnLst>
    <dgm:cxn modelId="{FB4C0600-3D64-5E4F-BEB5-6C518E58120B}" type="presOf" srcId="{3D1E178E-1D49-484E-98CD-BA596B06E4D5}" destId="{2962A0EB-E5B0-C646-97FC-3E5288BEFBCC}" srcOrd="1" destOrd="0" presId="urn:microsoft.com/office/officeart/2005/8/layout/orgChart1"/>
    <dgm:cxn modelId="{7A362C00-00AF-7B4E-A21B-49DCDF1E16B0}" type="presOf" srcId="{520BE40E-E589-5E49-857C-4E7D15CE4B21}" destId="{8CE33A2D-27D9-6F4E-9B00-7A168E4C9F6A}" srcOrd="0" destOrd="0" presId="urn:microsoft.com/office/officeart/2005/8/layout/orgChart1"/>
    <dgm:cxn modelId="{CAF3CD01-F16A-624E-8D98-1F3EDAD51095}" type="presOf" srcId="{2354983B-A864-C34F-B1F6-6D7D14C6EA0A}" destId="{5A178673-6B7D-CE42-AC91-868CB852BC42}" srcOrd="0" destOrd="0" presId="urn:microsoft.com/office/officeart/2005/8/layout/orgChart1"/>
    <dgm:cxn modelId="{55E36C02-C48B-1941-9836-93B96CEB898F}" type="presOf" srcId="{FF5CE0AB-C058-5F46-AFAD-0A296C808953}" destId="{E41C997C-A58B-2648-928B-98834895A0E0}" srcOrd="1" destOrd="0" presId="urn:microsoft.com/office/officeart/2005/8/layout/orgChart1"/>
    <dgm:cxn modelId="{9A9A8C08-E3A2-C540-94A4-5E7822B0EC9D}" type="presOf" srcId="{92FB4B69-B279-A84A-981D-2BC8069E6897}" destId="{B49E4B64-B6BD-BD4D-8919-1C3168955189}" srcOrd="0" destOrd="0" presId="urn:microsoft.com/office/officeart/2005/8/layout/orgChart1"/>
    <dgm:cxn modelId="{7BA5E209-2363-1A49-8199-85AA26388FAB}" type="presOf" srcId="{E36AD228-AA87-4D42-843D-F9BBE624B38E}" destId="{A1A6DF2D-492D-0948-BF51-B801F38F9CFF}" srcOrd="1" destOrd="0" presId="urn:microsoft.com/office/officeart/2005/8/layout/orgChart1"/>
    <dgm:cxn modelId="{96EDD11C-2403-3A4E-9379-13CA81EEBA90}" type="presOf" srcId="{E3DA647C-ED1B-A84F-871A-14967372E22D}" destId="{C6E1D47C-D44F-D940-BADA-C90C58C86D33}" srcOrd="0" destOrd="0" presId="urn:microsoft.com/office/officeart/2005/8/layout/orgChart1"/>
    <dgm:cxn modelId="{00FFB021-FFF2-A04F-8FAA-2E56834BD430}" type="presOf" srcId="{F6A19C29-D5E6-164E-A05B-B1A793287403}" destId="{DACDF1E3-73B1-254D-AB65-0C5CF2CDF8B4}" srcOrd="0" destOrd="0" presId="urn:microsoft.com/office/officeart/2005/8/layout/orgChart1"/>
    <dgm:cxn modelId="{B2646824-9B36-1F4C-BE51-31BBFC80A4D6}" srcId="{4AADDF31-9F37-624F-BB92-A26BE1646697}" destId="{203F8646-BBB1-C14D-B822-B27ABA5ADAF5}" srcOrd="0" destOrd="0" parTransId="{EEDEC070-BC1F-B444-855F-DBE57001BD34}" sibTransId="{52EA5317-18C5-434A-8AA3-E6E9132450F8}"/>
    <dgm:cxn modelId="{7CF35327-2EE0-F54E-876B-ECB8FC6905A2}" type="presOf" srcId="{06A8E9EE-7694-6B43-8602-56B12E6FBBC0}" destId="{80300BF5-AD98-4D4E-AA34-9F99C0B9E8D6}" srcOrd="0" destOrd="0" presId="urn:microsoft.com/office/officeart/2005/8/layout/orgChart1"/>
    <dgm:cxn modelId="{9436A12C-8CFD-184E-A07A-137FEE9AA808}" type="presOf" srcId="{06A8E9EE-7694-6B43-8602-56B12E6FBBC0}" destId="{1A3E0BCC-1F7A-0349-8103-D24E68770096}" srcOrd="1" destOrd="0" presId="urn:microsoft.com/office/officeart/2005/8/layout/orgChart1"/>
    <dgm:cxn modelId="{22096A2D-76D5-4C4F-AE6F-42033AFC2AA7}" type="presOf" srcId="{3D1E178E-1D49-484E-98CD-BA596B06E4D5}" destId="{86B81E08-F09E-584B-9D82-D8F1A346FF9F}" srcOrd="0" destOrd="0" presId="urn:microsoft.com/office/officeart/2005/8/layout/orgChart1"/>
    <dgm:cxn modelId="{B105E62D-38FB-2548-96ED-A5D8B6D4C7C9}" srcId="{4CDE409C-1E4E-0045-8CB1-7D91EBCFACC8}" destId="{F6A19C29-D5E6-164E-A05B-B1A793287403}" srcOrd="0" destOrd="0" parTransId="{DD28B384-D1F5-E342-95DA-9AB6EDBB2DCC}" sibTransId="{4D03F37F-72A8-9A4F-892F-32D0370355D0}"/>
    <dgm:cxn modelId="{B9545032-AA4B-0447-94C3-B90316E9800A}" type="presOf" srcId="{06D929EE-3928-E240-B996-53BDD95B2587}" destId="{DE8C8504-D148-0544-B3DB-2C51DB6CDE60}" srcOrd="0" destOrd="0" presId="urn:microsoft.com/office/officeart/2005/8/layout/orgChart1"/>
    <dgm:cxn modelId="{D5C7E338-E0D2-AA42-961A-3C9DEF592B47}" type="presOf" srcId="{203F8646-BBB1-C14D-B822-B27ABA5ADAF5}" destId="{6B8F71CD-B8AB-6342-A18B-BC1E06868489}" srcOrd="1" destOrd="0" presId="urn:microsoft.com/office/officeart/2005/8/layout/orgChart1"/>
    <dgm:cxn modelId="{19E2C339-0860-E443-9F0A-1D987B0074A6}" type="presOf" srcId="{E36AD228-AA87-4D42-843D-F9BBE624B38E}" destId="{6185A02E-AF6F-1F47-A6B5-E2BAEFF13381}" srcOrd="0" destOrd="0" presId="urn:microsoft.com/office/officeart/2005/8/layout/orgChart1"/>
    <dgm:cxn modelId="{B8990E40-B528-3D47-973B-FAD02902CC4E}" type="presOf" srcId="{776C2467-BFDB-7948-9FE6-8C6519679B39}" destId="{AD7850B0-44EB-A24F-8FE9-AE268160CF1D}" srcOrd="0" destOrd="0" presId="urn:microsoft.com/office/officeart/2005/8/layout/orgChart1"/>
    <dgm:cxn modelId="{F5EAAB41-9427-494E-B8BD-E5189AFC5390}" type="presOf" srcId="{04FA8DF1-3C9A-244F-9ED8-F5E0A03BD92B}" destId="{858128B1-E4EA-6745-8412-83FF821C8A40}" srcOrd="0" destOrd="0" presId="urn:microsoft.com/office/officeart/2005/8/layout/orgChart1"/>
    <dgm:cxn modelId="{91E3584C-78DF-1346-A7BD-7A2486C13A0D}" type="presOf" srcId="{2500F98B-8A01-0047-AC6C-E05451B31194}" destId="{F8511F37-C7C5-9341-AFEB-F1B9CA17CEA2}" srcOrd="0" destOrd="0" presId="urn:microsoft.com/office/officeart/2005/8/layout/orgChart1"/>
    <dgm:cxn modelId="{5957884D-E454-EF41-B4C8-88C70318506B}" type="presOf" srcId="{C4266975-C472-9E4D-A851-A31C00CFEB58}" destId="{39F8E0DB-39C0-C547-A98D-106B4A77AD84}" srcOrd="1" destOrd="0" presId="urn:microsoft.com/office/officeart/2005/8/layout/orgChart1"/>
    <dgm:cxn modelId="{D247E552-1213-FA49-9537-6B3C56CE1819}" srcId="{3D1E178E-1D49-484E-98CD-BA596B06E4D5}" destId="{11C4C157-E82B-6043-9D85-8542E00DC731}" srcOrd="0" destOrd="0" parTransId="{6E5D2135-68B2-6040-84E6-26C2AEBB6DBF}" sibTransId="{3BC613D2-CD4C-DA4A-B88A-E305A15B2AD7}"/>
    <dgm:cxn modelId="{7C153453-16C3-C64E-917E-78C86F618ABF}" type="presOf" srcId="{4CDE409C-1E4E-0045-8CB1-7D91EBCFACC8}" destId="{7E4FAD3C-5E20-D44E-8A35-5D8EDDE81024}" srcOrd="1" destOrd="0" presId="urn:microsoft.com/office/officeart/2005/8/layout/orgChart1"/>
    <dgm:cxn modelId="{300D095A-827F-EE4A-A31A-18E172BE7EBB}" srcId="{8295213E-DED4-B743-B8C6-736CBD4E76ED}" destId="{4C568962-45D7-C346-9FC3-E75FB70C6E6D}" srcOrd="0" destOrd="0" parTransId="{C22DC01E-B758-4C4C-B890-1891F3BBB6B7}" sibTransId="{3ED74129-0B24-274B-87D1-2240E720A10F}"/>
    <dgm:cxn modelId="{BAF90A5C-7EC0-334A-8F2A-A1FC70D0ACD6}" type="presOf" srcId="{DD28B384-D1F5-E342-95DA-9AB6EDBB2DCC}" destId="{9F1E7E1C-C1EB-824B-A7BB-609B8AE0D01E}" srcOrd="0" destOrd="0" presId="urn:microsoft.com/office/officeart/2005/8/layout/orgChart1"/>
    <dgm:cxn modelId="{7410D262-884B-6D4A-A552-9E7C3C209840}" type="presOf" srcId="{776C2467-BFDB-7948-9FE6-8C6519679B39}" destId="{BD208BC1-8A51-2240-9DEF-ABB8F792A9D2}" srcOrd="1" destOrd="0" presId="urn:microsoft.com/office/officeart/2005/8/layout/orgChart1"/>
    <dgm:cxn modelId="{4BA6DD64-7BAB-3546-A536-309AD7B68079}" type="presOf" srcId="{C22DC01E-B758-4C4C-B890-1891F3BBB6B7}" destId="{F0D0A3D0-B3E6-2E49-B773-C84C29129C5E}" srcOrd="0" destOrd="0" presId="urn:microsoft.com/office/officeart/2005/8/layout/orgChart1"/>
    <dgm:cxn modelId="{9C658E66-A2A0-9445-9556-3030DA3F88AE}" type="presOf" srcId="{11C4C157-E82B-6043-9D85-8542E00DC731}" destId="{13FAB417-9E47-8D47-9601-A35167008B2F}" srcOrd="0" destOrd="0" presId="urn:microsoft.com/office/officeart/2005/8/layout/orgChart1"/>
    <dgm:cxn modelId="{36584D67-5303-EE4C-9822-4B3494967128}" srcId="{3D1E178E-1D49-484E-98CD-BA596B06E4D5}" destId="{2500F98B-8A01-0047-AC6C-E05451B31194}" srcOrd="2" destOrd="0" parTransId="{0092E80D-5E44-3243-B5FA-C40099880DD0}" sibTransId="{1ADAE775-28DF-4144-9B5C-A7165F28076E}"/>
    <dgm:cxn modelId="{52F9D969-8270-1448-B054-3EE30EF5C5F3}" type="presOf" srcId="{F6A19C29-D5E6-164E-A05B-B1A793287403}" destId="{FAF86E82-26F4-0C41-B357-5FAC24DF28FB}" srcOrd="1" destOrd="0" presId="urn:microsoft.com/office/officeart/2005/8/layout/orgChart1"/>
    <dgm:cxn modelId="{7B148D6A-D3C9-574D-BB10-0944E8DEF3C5}" type="presOf" srcId="{2E7799C4-3DE3-D74E-BDFE-6C6C342242C7}" destId="{2A708CA5-08F0-C945-8C57-51988A678406}" srcOrd="0" destOrd="0" presId="urn:microsoft.com/office/officeart/2005/8/layout/orgChart1"/>
    <dgm:cxn modelId="{BAD5247A-CD05-0346-9B3A-6B471ADEAE60}" srcId="{4CDE409C-1E4E-0045-8CB1-7D91EBCFACC8}" destId="{E36AD228-AA87-4D42-843D-F9BBE624B38E}" srcOrd="2" destOrd="0" parTransId="{2E7799C4-3DE3-D74E-BDFE-6C6C342242C7}" sibTransId="{BA449DDE-85C4-8847-B412-7490B4345331}"/>
    <dgm:cxn modelId="{50EC2D7B-ADCA-6C4E-A8A5-FFCB50F7CE36}" type="presOf" srcId="{4500C76C-E855-524D-B933-801104A397FF}" destId="{741F7638-0592-B347-9966-28CD1F2287AD}" srcOrd="0" destOrd="0" presId="urn:microsoft.com/office/officeart/2005/8/layout/orgChart1"/>
    <dgm:cxn modelId="{6C24CF7C-D993-9F43-87EC-B20C436D0139}" type="presOf" srcId="{CB36ADB1-6873-FC4B-B2C2-2273076B47F4}" destId="{B958E35D-CE32-AC4A-835B-2BE5F98F5A03}" srcOrd="0" destOrd="0" presId="urn:microsoft.com/office/officeart/2005/8/layout/orgChart1"/>
    <dgm:cxn modelId="{FDFA7780-2043-A941-B05F-39CC0AF8D1AF}" type="presOf" srcId="{0092E80D-5E44-3243-B5FA-C40099880DD0}" destId="{B32C05E0-A930-444C-9117-D6F4D3C485D6}" srcOrd="0" destOrd="0" presId="urn:microsoft.com/office/officeart/2005/8/layout/orgChart1"/>
    <dgm:cxn modelId="{67D34782-EC78-5E4A-8E01-7A317E5F1D06}" type="presOf" srcId="{3B99920D-4FAE-E14F-9AD8-E4B047A37B8F}" destId="{C8CF7DAF-0F58-7843-A727-A3B459E7B321}" srcOrd="1" destOrd="0" presId="urn:microsoft.com/office/officeart/2005/8/layout/orgChart1"/>
    <dgm:cxn modelId="{8950FE85-9300-5F48-95AF-D743A4CEF4AD}" type="presOf" srcId="{203F8646-BBB1-C14D-B822-B27ABA5ADAF5}" destId="{1BF88860-E988-2048-84FF-E82E8CFAAED4}" srcOrd="0" destOrd="0" presId="urn:microsoft.com/office/officeart/2005/8/layout/orgChart1"/>
    <dgm:cxn modelId="{C5F39886-3622-114D-8A66-2C8FA83A9E99}" srcId="{203F8646-BBB1-C14D-B822-B27ABA5ADAF5}" destId="{3D1E178E-1D49-484E-98CD-BA596B06E4D5}" srcOrd="1" destOrd="0" parTransId="{E3DA647C-ED1B-A84F-871A-14967372E22D}" sibTransId="{5272490B-9AF5-3544-A72E-B24C9F81A1D6}"/>
    <dgm:cxn modelId="{6C267288-E4AF-6248-8760-32522692399D}" type="presOf" srcId="{2354983B-A864-C34F-B1F6-6D7D14C6EA0A}" destId="{77900554-50C2-204F-A204-728D4625776D}" srcOrd="1" destOrd="0" presId="urn:microsoft.com/office/officeart/2005/8/layout/orgChart1"/>
    <dgm:cxn modelId="{C24B5A8B-DD43-CB4F-A017-4DC2D4E238E4}" type="presOf" srcId="{63B95C6A-FE73-284C-9D15-EEE10D91AB5D}" destId="{94C35D20-5C29-DF48-8C68-1133389D38C2}" srcOrd="0" destOrd="0" presId="urn:microsoft.com/office/officeart/2005/8/layout/orgChart1"/>
    <dgm:cxn modelId="{4F61D08F-50B4-8249-AB18-6E9CDD4FCDB1}" srcId="{3D1E178E-1D49-484E-98CD-BA596B06E4D5}" destId="{776C2467-BFDB-7948-9FE6-8C6519679B39}" srcOrd="3" destOrd="0" parTransId="{CE11FC37-67F1-2342-AB05-26DE0239BC0A}" sibTransId="{2D07C9D3-205A-A949-83A5-DC94124020C0}"/>
    <dgm:cxn modelId="{D4998293-C50E-D843-82F6-9C05FD9B3BB9}" srcId="{8295213E-DED4-B743-B8C6-736CBD4E76ED}" destId="{FF5CE0AB-C058-5F46-AFAD-0A296C808953}" srcOrd="3" destOrd="0" parTransId="{92FB4B69-B279-A84A-981D-2BC8069E6897}" sibTransId="{53650C81-7FFB-7C42-A920-C42BD44BBECB}"/>
    <dgm:cxn modelId="{3A6A7896-65CB-544E-AF88-B2D1D29BFE21}" type="presOf" srcId="{C4266975-C472-9E4D-A851-A31C00CFEB58}" destId="{A6571D24-2817-8E45-8730-A1907DD48B2B}" srcOrd="0" destOrd="0" presId="urn:microsoft.com/office/officeart/2005/8/layout/orgChart1"/>
    <dgm:cxn modelId="{EA34389B-7FF9-BD47-B75B-C8F7BC508CD8}" srcId="{8295213E-DED4-B743-B8C6-736CBD4E76ED}" destId="{2354983B-A864-C34F-B1F6-6D7D14C6EA0A}" srcOrd="1" destOrd="0" parTransId="{168DDADA-ABAA-B748-96B5-28612B106B42}" sibTransId="{F3AB3F73-F42F-E544-8D29-25148279CB52}"/>
    <dgm:cxn modelId="{C88CC69C-5B92-3146-B1E0-6D9B7C0C2353}" type="presOf" srcId="{1D2D22E2-9CEA-D844-B72F-3D2CA1AFF15D}" destId="{97F1E99E-1A23-4349-BFCC-6CDB780EB9B0}" srcOrd="0" destOrd="0" presId="urn:microsoft.com/office/officeart/2005/8/layout/orgChart1"/>
    <dgm:cxn modelId="{410C8E9D-EA36-2D41-AD53-BB197862AA0A}" srcId="{203F8646-BBB1-C14D-B822-B27ABA5ADAF5}" destId="{4CDE409C-1E4E-0045-8CB1-7D91EBCFACC8}" srcOrd="0" destOrd="0" parTransId="{CB36ADB1-6873-FC4B-B2C2-2273076B47F4}" sibTransId="{49E54930-33A4-E14B-836E-EDD618741BD3}"/>
    <dgm:cxn modelId="{59DFE6A3-8CD5-D84D-AEE7-D3A2B08ECC37}" type="presOf" srcId="{06D929EE-3928-E240-B996-53BDD95B2587}" destId="{473A8973-942E-004B-B2B3-B78F3F925322}" srcOrd="1" destOrd="0" presId="urn:microsoft.com/office/officeart/2005/8/layout/orgChart1"/>
    <dgm:cxn modelId="{B5FF84A8-E862-7845-8527-E91B02675309}" type="presOf" srcId="{520BE40E-E589-5E49-857C-4E7D15CE4B21}" destId="{EB25EDFC-5E31-D245-B3A8-63C26919FF5D}" srcOrd="1" destOrd="0" presId="urn:microsoft.com/office/officeart/2005/8/layout/orgChart1"/>
    <dgm:cxn modelId="{574B71B0-FFFC-E648-BE6F-93158CD17FC0}" type="presOf" srcId="{F2CF388A-E500-A145-9B5B-D6669F654583}" destId="{EB9CBB3F-C6E1-6549-942D-D56D4E2EDB65}" srcOrd="0" destOrd="0" presId="urn:microsoft.com/office/officeart/2005/8/layout/orgChart1"/>
    <dgm:cxn modelId="{D2DA04B1-DA0C-EE4D-A53B-6581461C2E31}" type="presOf" srcId="{6E5D2135-68B2-6040-84E6-26C2AEBB6DBF}" destId="{1FBEFC70-26F3-BC47-9D32-4D7E45AE9149}" srcOrd="0" destOrd="0" presId="urn:microsoft.com/office/officeart/2005/8/layout/orgChart1"/>
    <dgm:cxn modelId="{C23EA0B5-315D-824B-9853-38053F542E6B}" srcId="{203F8646-BBB1-C14D-B822-B27ABA5ADAF5}" destId="{8295213E-DED4-B743-B8C6-736CBD4E76ED}" srcOrd="2" destOrd="0" parTransId="{4500C76C-E855-524D-B933-801104A397FF}" sibTransId="{4A77AE18-FA6F-5246-A565-B506A86CACEF}"/>
    <dgm:cxn modelId="{FB8BC1BA-9932-A041-8B5E-91118A3D313A}" type="presOf" srcId="{8295213E-DED4-B743-B8C6-736CBD4E76ED}" destId="{4E183460-3CEC-3D45-A94A-BB6EF28EA9A7}" srcOrd="1" destOrd="0" presId="urn:microsoft.com/office/officeart/2005/8/layout/orgChart1"/>
    <dgm:cxn modelId="{DDAA35BF-B721-9C46-9AF7-4151C36C2FD2}" type="presOf" srcId="{2500F98B-8A01-0047-AC6C-E05451B31194}" destId="{9FE90BCC-7FE6-3C47-878D-462F8CF7F9BB}" srcOrd="1" destOrd="0" presId="urn:microsoft.com/office/officeart/2005/8/layout/orgChart1"/>
    <dgm:cxn modelId="{1183E8C2-8FDF-7647-921E-A9C712171D8B}" srcId="{3D1E178E-1D49-484E-98CD-BA596B06E4D5}" destId="{06A8E9EE-7694-6B43-8602-56B12E6FBBC0}" srcOrd="4" destOrd="0" parTransId="{1D2D22E2-9CEA-D844-B72F-3D2CA1AFF15D}" sibTransId="{26BF12FA-3EB1-7448-B88E-BC66F636C157}"/>
    <dgm:cxn modelId="{520196C8-873C-304F-9A56-03B78D1BC836}" type="presOf" srcId="{4C568962-45D7-C346-9FC3-E75FB70C6E6D}" destId="{80C01535-801F-5E4E-AE29-E1CF37CEC839}" srcOrd="0" destOrd="0" presId="urn:microsoft.com/office/officeart/2005/8/layout/orgChart1"/>
    <dgm:cxn modelId="{4BE1FACB-E7ED-ED42-8509-FEC62C6E1E8F}" type="presOf" srcId="{4CDE409C-1E4E-0045-8CB1-7D91EBCFACC8}" destId="{2CF579C7-0FD9-2B44-872B-A27EA20EADA3}" srcOrd="0" destOrd="0" presId="urn:microsoft.com/office/officeart/2005/8/layout/orgChart1"/>
    <dgm:cxn modelId="{F6A85ACD-3782-D74D-B2F1-82070DD08B37}" type="presOf" srcId="{FF5CE0AB-C058-5F46-AFAD-0A296C808953}" destId="{13AD6835-A85F-5E44-A756-D1460EE0C3CD}" srcOrd="0" destOrd="0" presId="urn:microsoft.com/office/officeart/2005/8/layout/orgChart1"/>
    <dgm:cxn modelId="{A2B210CE-C83E-6542-87B9-07586043697E}" type="presOf" srcId="{4AADDF31-9F37-624F-BB92-A26BE1646697}" destId="{8A0B9537-45F4-1A43-8024-94F442546D7D}" srcOrd="0" destOrd="0" presId="urn:microsoft.com/office/officeart/2005/8/layout/orgChart1"/>
    <dgm:cxn modelId="{BDD037D0-7566-A446-A456-E0D5284F65DC}" srcId="{4CDE409C-1E4E-0045-8CB1-7D91EBCFACC8}" destId="{C4266975-C472-9E4D-A851-A31C00CFEB58}" srcOrd="1" destOrd="0" parTransId="{77217677-353B-8040-B132-4C8418629E78}" sibTransId="{80D665FC-620F-E141-85B0-0D2118C020F1}"/>
    <dgm:cxn modelId="{9C5D52D8-95DE-D04B-AC91-83BC0519075E}" type="presOf" srcId="{168DDADA-ABAA-B748-96B5-28612B106B42}" destId="{E802C8BF-17AD-F94B-884C-8E2ABB98ED60}" srcOrd="0" destOrd="0" presId="urn:microsoft.com/office/officeart/2005/8/layout/orgChart1"/>
    <dgm:cxn modelId="{4CA2CAD9-6C05-0241-B54F-F8D2C8D68E95}" type="presOf" srcId="{3B99920D-4FAE-E14F-9AD8-E4B047A37B8F}" destId="{DDFC0A9C-4036-CA4F-97BE-820B4A593C6B}" srcOrd="0" destOrd="0" presId="urn:microsoft.com/office/officeart/2005/8/layout/orgChart1"/>
    <dgm:cxn modelId="{7380F0DC-F76E-E743-AAA8-325B3B95C2F9}" srcId="{8295213E-DED4-B743-B8C6-736CBD4E76ED}" destId="{06D929EE-3928-E240-B996-53BDD95B2587}" srcOrd="2" destOrd="0" parTransId="{63B95C6A-FE73-284C-9D15-EEE10D91AB5D}" sibTransId="{740A7809-0076-B945-9FC5-2FA11185A9C2}"/>
    <dgm:cxn modelId="{EB33F2E0-96BC-F546-B1F0-78516EC59931}" type="presOf" srcId="{77217677-353B-8040-B132-4C8418629E78}" destId="{6835BDA9-2280-8042-98C7-88932469B585}" srcOrd="0" destOrd="0" presId="urn:microsoft.com/office/officeart/2005/8/layout/orgChart1"/>
    <dgm:cxn modelId="{B2A4FEE7-7B41-5B4A-A48E-0ABD8FE63B3E}" type="presOf" srcId="{4C568962-45D7-C346-9FC3-E75FB70C6E6D}" destId="{9C38D8ED-3818-A64D-98F4-9D81F53E08A8}" srcOrd="1" destOrd="0" presId="urn:microsoft.com/office/officeart/2005/8/layout/orgChart1"/>
    <dgm:cxn modelId="{E800F9E8-F729-ED4D-92ED-97F41852D5F9}" type="presOf" srcId="{8295213E-DED4-B743-B8C6-736CBD4E76ED}" destId="{EED67C01-A5FC-1342-9E7F-D7C0F862CFDE}" srcOrd="0" destOrd="0" presId="urn:microsoft.com/office/officeart/2005/8/layout/orgChart1"/>
    <dgm:cxn modelId="{A3D7EAE9-B91D-504E-B251-4E4AE89BE802}" srcId="{3D1E178E-1D49-484E-98CD-BA596B06E4D5}" destId="{3B99920D-4FAE-E14F-9AD8-E4B047A37B8F}" srcOrd="1" destOrd="0" parTransId="{F2CF388A-E500-A145-9B5B-D6669F654583}" sibTransId="{8CBB3763-F38F-AE4D-AE09-040E70F233C7}"/>
    <dgm:cxn modelId="{411590F0-E8DC-B44B-A4DE-0B99A154B0C9}" type="presOf" srcId="{11C4C157-E82B-6043-9D85-8542E00DC731}" destId="{8B0E9B57-1370-DC40-BD71-EC91F6D808F9}" srcOrd="1" destOrd="0" presId="urn:microsoft.com/office/officeart/2005/8/layout/orgChart1"/>
    <dgm:cxn modelId="{F56872FB-E262-EB42-850C-91662F413D3E}" srcId="{4CDE409C-1E4E-0045-8CB1-7D91EBCFACC8}" destId="{520BE40E-E589-5E49-857C-4E7D15CE4B21}" srcOrd="3" destOrd="0" parTransId="{04FA8DF1-3C9A-244F-9ED8-F5E0A03BD92B}" sibTransId="{A13F43F6-0375-D148-98A3-1BEDAC71E698}"/>
    <dgm:cxn modelId="{9C6238FF-208D-F44A-9D6D-FCE1EE607B39}" type="presOf" srcId="{CE11FC37-67F1-2342-AB05-26DE0239BC0A}" destId="{1DB80373-D060-A447-A238-9DD946E53817}" srcOrd="0" destOrd="0" presId="urn:microsoft.com/office/officeart/2005/8/layout/orgChart1"/>
    <dgm:cxn modelId="{4580CE25-3832-E947-97B5-0C125D13E21E}" type="presParOf" srcId="{8A0B9537-45F4-1A43-8024-94F442546D7D}" destId="{F3DAE85B-BD1F-564D-8D78-8A984A26B408}" srcOrd="0" destOrd="0" presId="urn:microsoft.com/office/officeart/2005/8/layout/orgChart1"/>
    <dgm:cxn modelId="{4052912F-0293-114A-ABD1-5F265A6F6E4A}" type="presParOf" srcId="{F3DAE85B-BD1F-564D-8D78-8A984A26B408}" destId="{E04E0A47-FC17-F041-BE16-9284B5440E9E}" srcOrd="0" destOrd="0" presId="urn:microsoft.com/office/officeart/2005/8/layout/orgChart1"/>
    <dgm:cxn modelId="{017555DA-5D1D-D34B-B9C8-0FBDBCC85BFE}" type="presParOf" srcId="{E04E0A47-FC17-F041-BE16-9284B5440E9E}" destId="{1BF88860-E988-2048-84FF-E82E8CFAAED4}" srcOrd="0" destOrd="0" presId="urn:microsoft.com/office/officeart/2005/8/layout/orgChart1"/>
    <dgm:cxn modelId="{8D2719FF-DDE1-7D46-BAD1-47C37F37A0A7}" type="presParOf" srcId="{E04E0A47-FC17-F041-BE16-9284B5440E9E}" destId="{6B8F71CD-B8AB-6342-A18B-BC1E06868489}" srcOrd="1" destOrd="0" presId="urn:microsoft.com/office/officeart/2005/8/layout/orgChart1"/>
    <dgm:cxn modelId="{56E5D7D2-55CD-F747-BCFB-315CD0461C53}" type="presParOf" srcId="{F3DAE85B-BD1F-564D-8D78-8A984A26B408}" destId="{01A5E498-CF2F-174A-8B1D-FFBCDE43C228}" srcOrd="1" destOrd="0" presId="urn:microsoft.com/office/officeart/2005/8/layout/orgChart1"/>
    <dgm:cxn modelId="{49E7A6F2-F630-4344-B067-E0F58C90621C}" type="presParOf" srcId="{F3DAE85B-BD1F-564D-8D78-8A984A26B408}" destId="{BCF06E0D-AFE9-8944-8018-E8568BF1D862}" srcOrd="2" destOrd="0" presId="urn:microsoft.com/office/officeart/2005/8/layout/orgChart1"/>
    <dgm:cxn modelId="{2D49AD0D-2D1A-F34D-8D4D-1558EF885134}" type="presParOf" srcId="{BCF06E0D-AFE9-8944-8018-E8568BF1D862}" destId="{B958E35D-CE32-AC4A-835B-2BE5F98F5A03}" srcOrd="0" destOrd="0" presId="urn:microsoft.com/office/officeart/2005/8/layout/orgChart1"/>
    <dgm:cxn modelId="{6CE172EE-951F-0444-BACE-F037C750D09B}" type="presParOf" srcId="{BCF06E0D-AFE9-8944-8018-E8568BF1D862}" destId="{39DCB70C-528F-3045-B756-05DBC670B632}" srcOrd="1" destOrd="0" presId="urn:microsoft.com/office/officeart/2005/8/layout/orgChart1"/>
    <dgm:cxn modelId="{96EEB324-2970-A246-AC0B-0B95AB6BFA4D}" type="presParOf" srcId="{39DCB70C-528F-3045-B756-05DBC670B632}" destId="{8DF1B328-13B6-5047-B47B-F0CB864ACBC2}" srcOrd="0" destOrd="0" presId="urn:microsoft.com/office/officeart/2005/8/layout/orgChart1"/>
    <dgm:cxn modelId="{D2A4A73F-B7AD-EB44-B64F-BEEB030FFD35}" type="presParOf" srcId="{8DF1B328-13B6-5047-B47B-F0CB864ACBC2}" destId="{2CF579C7-0FD9-2B44-872B-A27EA20EADA3}" srcOrd="0" destOrd="0" presId="urn:microsoft.com/office/officeart/2005/8/layout/orgChart1"/>
    <dgm:cxn modelId="{066C3E72-6A0D-5E43-90D6-ED5C6F1F649D}" type="presParOf" srcId="{8DF1B328-13B6-5047-B47B-F0CB864ACBC2}" destId="{7E4FAD3C-5E20-D44E-8A35-5D8EDDE81024}" srcOrd="1" destOrd="0" presId="urn:microsoft.com/office/officeart/2005/8/layout/orgChart1"/>
    <dgm:cxn modelId="{2B1B5D9A-BD90-AE45-8DEB-016C03BD4522}" type="presParOf" srcId="{39DCB70C-528F-3045-B756-05DBC670B632}" destId="{03F61CBF-885F-2B4F-A695-744D09DC311A}" srcOrd="1" destOrd="0" presId="urn:microsoft.com/office/officeart/2005/8/layout/orgChart1"/>
    <dgm:cxn modelId="{D6461721-0082-DB4F-A5FC-2291EB2F32B1}" type="presParOf" srcId="{39DCB70C-528F-3045-B756-05DBC670B632}" destId="{58320641-1C09-0A41-8EF7-B802DE802007}" srcOrd="2" destOrd="0" presId="urn:microsoft.com/office/officeart/2005/8/layout/orgChart1"/>
    <dgm:cxn modelId="{760B6435-1F1F-C94D-A186-87CB5E3CA01E}" type="presParOf" srcId="{58320641-1C09-0A41-8EF7-B802DE802007}" destId="{9F1E7E1C-C1EB-824B-A7BB-609B8AE0D01E}" srcOrd="0" destOrd="0" presId="urn:microsoft.com/office/officeart/2005/8/layout/orgChart1"/>
    <dgm:cxn modelId="{39C2797E-C920-324C-9AEC-17E33AB5C961}" type="presParOf" srcId="{58320641-1C09-0A41-8EF7-B802DE802007}" destId="{2EAD08A2-36E7-DF43-BC20-C9FD4BFCBDCE}" srcOrd="1" destOrd="0" presId="urn:microsoft.com/office/officeart/2005/8/layout/orgChart1"/>
    <dgm:cxn modelId="{A28BBC57-CEF5-E044-92A8-486135FC449F}" type="presParOf" srcId="{2EAD08A2-36E7-DF43-BC20-C9FD4BFCBDCE}" destId="{2A37A151-5DF2-9B4E-A0EF-5BABD1295476}" srcOrd="0" destOrd="0" presId="urn:microsoft.com/office/officeart/2005/8/layout/orgChart1"/>
    <dgm:cxn modelId="{C4BE2918-3F21-AE49-BF18-270A4F8D35F5}" type="presParOf" srcId="{2A37A151-5DF2-9B4E-A0EF-5BABD1295476}" destId="{DACDF1E3-73B1-254D-AB65-0C5CF2CDF8B4}" srcOrd="0" destOrd="0" presId="urn:microsoft.com/office/officeart/2005/8/layout/orgChart1"/>
    <dgm:cxn modelId="{15AB9437-6EC2-7344-BC2A-3F7A5885EFF6}" type="presParOf" srcId="{2A37A151-5DF2-9B4E-A0EF-5BABD1295476}" destId="{FAF86E82-26F4-0C41-B357-5FAC24DF28FB}" srcOrd="1" destOrd="0" presId="urn:microsoft.com/office/officeart/2005/8/layout/orgChart1"/>
    <dgm:cxn modelId="{E9E7E2AA-917F-D045-B090-648318A7727E}" type="presParOf" srcId="{2EAD08A2-36E7-DF43-BC20-C9FD4BFCBDCE}" destId="{0EE33B0B-4ADD-1246-8A19-DF718A202E79}" srcOrd="1" destOrd="0" presId="urn:microsoft.com/office/officeart/2005/8/layout/orgChart1"/>
    <dgm:cxn modelId="{04DB8FA7-42AA-9A41-ADAF-793C73449A3D}" type="presParOf" srcId="{2EAD08A2-36E7-DF43-BC20-C9FD4BFCBDCE}" destId="{51CF0CFC-9D14-4645-B4A3-8FFCCA66AC11}" srcOrd="2" destOrd="0" presId="urn:microsoft.com/office/officeart/2005/8/layout/orgChart1"/>
    <dgm:cxn modelId="{CE80DCD8-01DC-1D41-8670-AC52D3921243}" type="presParOf" srcId="{58320641-1C09-0A41-8EF7-B802DE802007}" destId="{6835BDA9-2280-8042-98C7-88932469B585}" srcOrd="2" destOrd="0" presId="urn:microsoft.com/office/officeart/2005/8/layout/orgChart1"/>
    <dgm:cxn modelId="{5ED7DF8B-7BA6-AA44-80F9-FBD2044BB92A}" type="presParOf" srcId="{58320641-1C09-0A41-8EF7-B802DE802007}" destId="{82192F81-504E-AA4A-8B7A-F561F7766F89}" srcOrd="3" destOrd="0" presId="urn:microsoft.com/office/officeart/2005/8/layout/orgChart1"/>
    <dgm:cxn modelId="{A6C055A4-AB33-D046-B0FA-260BD850A1DA}" type="presParOf" srcId="{82192F81-504E-AA4A-8B7A-F561F7766F89}" destId="{32A2AF4D-B45E-254E-BD36-8AD76ABEA2B6}" srcOrd="0" destOrd="0" presId="urn:microsoft.com/office/officeart/2005/8/layout/orgChart1"/>
    <dgm:cxn modelId="{FEB172F5-6F3C-6249-8487-E5DE30F5676B}" type="presParOf" srcId="{32A2AF4D-B45E-254E-BD36-8AD76ABEA2B6}" destId="{A6571D24-2817-8E45-8730-A1907DD48B2B}" srcOrd="0" destOrd="0" presId="urn:microsoft.com/office/officeart/2005/8/layout/orgChart1"/>
    <dgm:cxn modelId="{713E4E3B-7251-6B47-A925-3F7A5BB25901}" type="presParOf" srcId="{32A2AF4D-B45E-254E-BD36-8AD76ABEA2B6}" destId="{39F8E0DB-39C0-C547-A98D-106B4A77AD84}" srcOrd="1" destOrd="0" presId="urn:microsoft.com/office/officeart/2005/8/layout/orgChart1"/>
    <dgm:cxn modelId="{7DE82BA1-0060-FF40-9CEC-69798D11E8C4}" type="presParOf" srcId="{82192F81-504E-AA4A-8B7A-F561F7766F89}" destId="{4A6D09BF-992B-7442-B26A-6EC5FF83EADF}" srcOrd="1" destOrd="0" presId="urn:microsoft.com/office/officeart/2005/8/layout/orgChart1"/>
    <dgm:cxn modelId="{C1B34B3A-E05C-FB42-8BBA-5D7AF445CBF8}" type="presParOf" srcId="{82192F81-504E-AA4A-8B7A-F561F7766F89}" destId="{D0F3287F-4432-0F48-A580-4C7E70CC8765}" srcOrd="2" destOrd="0" presId="urn:microsoft.com/office/officeart/2005/8/layout/orgChart1"/>
    <dgm:cxn modelId="{68F6BD9D-75B2-644E-9C51-12D691B97373}" type="presParOf" srcId="{58320641-1C09-0A41-8EF7-B802DE802007}" destId="{2A708CA5-08F0-C945-8C57-51988A678406}" srcOrd="4" destOrd="0" presId="urn:microsoft.com/office/officeart/2005/8/layout/orgChart1"/>
    <dgm:cxn modelId="{41506221-3033-2D4A-A9AB-E751B1463F3F}" type="presParOf" srcId="{58320641-1C09-0A41-8EF7-B802DE802007}" destId="{23F782A1-B3A8-CF48-AEAB-1B0DBDC9A048}" srcOrd="5" destOrd="0" presId="urn:microsoft.com/office/officeart/2005/8/layout/orgChart1"/>
    <dgm:cxn modelId="{3F8EA177-927D-BD4E-BBC0-06A260D40547}" type="presParOf" srcId="{23F782A1-B3A8-CF48-AEAB-1B0DBDC9A048}" destId="{FB40C3BC-B33E-1B44-809B-1E82713363AF}" srcOrd="0" destOrd="0" presId="urn:microsoft.com/office/officeart/2005/8/layout/orgChart1"/>
    <dgm:cxn modelId="{A55CC180-091A-0A46-9B00-34C052BD8595}" type="presParOf" srcId="{FB40C3BC-B33E-1B44-809B-1E82713363AF}" destId="{6185A02E-AF6F-1F47-A6B5-E2BAEFF13381}" srcOrd="0" destOrd="0" presId="urn:microsoft.com/office/officeart/2005/8/layout/orgChart1"/>
    <dgm:cxn modelId="{F4C23EC9-EEE3-634C-8EA1-84D53B7821B0}" type="presParOf" srcId="{FB40C3BC-B33E-1B44-809B-1E82713363AF}" destId="{A1A6DF2D-492D-0948-BF51-B801F38F9CFF}" srcOrd="1" destOrd="0" presId="urn:microsoft.com/office/officeart/2005/8/layout/orgChart1"/>
    <dgm:cxn modelId="{938B86A7-F338-CC44-ABE5-F003D480AA24}" type="presParOf" srcId="{23F782A1-B3A8-CF48-AEAB-1B0DBDC9A048}" destId="{DB0F8639-4229-7D4B-8841-8F6F4584E90B}" srcOrd="1" destOrd="0" presId="urn:microsoft.com/office/officeart/2005/8/layout/orgChart1"/>
    <dgm:cxn modelId="{22FF86DA-5D2D-C144-AEAB-3F63A32CD84A}" type="presParOf" srcId="{23F782A1-B3A8-CF48-AEAB-1B0DBDC9A048}" destId="{B9B17A55-6EE9-2848-B914-F1CC5CBC2155}" srcOrd="2" destOrd="0" presId="urn:microsoft.com/office/officeart/2005/8/layout/orgChart1"/>
    <dgm:cxn modelId="{AA439185-0DED-6B4E-95FF-94321116DF11}" type="presParOf" srcId="{58320641-1C09-0A41-8EF7-B802DE802007}" destId="{858128B1-E4EA-6745-8412-83FF821C8A40}" srcOrd="6" destOrd="0" presId="urn:microsoft.com/office/officeart/2005/8/layout/orgChart1"/>
    <dgm:cxn modelId="{920EF1A1-2368-E949-ACE0-C299A8B211BA}" type="presParOf" srcId="{58320641-1C09-0A41-8EF7-B802DE802007}" destId="{ABEEFFE3-C4D7-5B45-A1D2-41FB1825F052}" srcOrd="7" destOrd="0" presId="urn:microsoft.com/office/officeart/2005/8/layout/orgChart1"/>
    <dgm:cxn modelId="{2D9B6D3D-F916-8A44-984E-3C12575D9F75}" type="presParOf" srcId="{ABEEFFE3-C4D7-5B45-A1D2-41FB1825F052}" destId="{1CFFF1C7-D453-6D45-AE84-BDD289203BE8}" srcOrd="0" destOrd="0" presId="urn:microsoft.com/office/officeart/2005/8/layout/orgChart1"/>
    <dgm:cxn modelId="{43EF4541-2502-F640-996D-7BF07E66C936}" type="presParOf" srcId="{1CFFF1C7-D453-6D45-AE84-BDD289203BE8}" destId="{8CE33A2D-27D9-6F4E-9B00-7A168E4C9F6A}" srcOrd="0" destOrd="0" presId="urn:microsoft.com/office/officeart/2005/8/layout/orgChart1"/>
    <dgm:cxn modelId="{F1483A0F-B63C-F54A-9DD9-8C41D120B84D}" type="presParOf" srcId="{1CFFF1C7-D453-6D45-AE84-BDD289203BE8}" destId="{EB25EDFC-5E31-D245-B3A8-63C26919FF5D}" srcOrd="1" destOrd="0" presId="urn:microsoft.com/office/officeart/2005/8/layout/orgChart1"/>
    <dgm:cxn modelId="{6AD1523C-8944-AD4B-879B-A9D923031AB0}" type="presParOf" srcId="{ABEEFFE3-C4D7-5B45-A1D2-41FB1825F052}" destId="{8B35537A-5E7A-0947-B09F-4BAC8E43E9F1}" srcOrd="1" destOrd="0" presId="urn:microsoft.com/office/officeart/2005/8/layout/orgChart1"/>
    <dgm:cxn modelId="{4D7C8962-89BC-CC49-AB67-8DDFE6FEBB7D}" type="presParOf" srcId="{ABEEFFE3-C4D7-5B45-A1D2-41FB1825F052}" destId="{C1AAD783-77E4-BF47-9199-8BC4ECFBA8DD}" srcOrd="2" destOrd="0" presId="urn:microsoft.com/office/officeart/2005/8/layout/orgChart1"/>
    <dgm:cxn modelId="{EF27D104-EC28-4F40-9A8F-09361F0CD47C}" type="presParOf" srcId="{BCF06E0D-AFE9-8944-8018-E8568BF1D862}" destId="{C6E1D47C-D44F-D940-BADA-C90C58C86D33}" srcOrd="2" destOrd="0" presId="urn:microsoft.com/office/officeart/2005/8/layout/orgChart1"/>
    <dgm:cxn modelId="{59417C71-1960-B944-93B0-39DF0614D8BA}" type="presParOf" srcId="{BCF06E0D-AFE9-8944-8018-E8568BF1D862}" destId="{361CDC74-ADCE-C248-99B1-AE05EE09F22F}" srcOrd="3" destOrd="0" presId="urn:microsoft.com/office/officeart/2005/8/layout/orgChart1"/>
    <dgm:cxn modelId="{ED44F9CA-03AE-BF43-8C8F-78E0EE960834}" type="presParOf" srcId="{361CDC74-ADCE-C248-99B1-AE05EE09F22F}" destId="{B72C6979-AC46-6A4E-B966-DC0318E853BE}" srcOrd="0" destOrd="0" presId="urn:microsoft.com/office/officeart/2005/8/layout/orgChart1"/>
    <dgm:cxn modelId="{FDBE41DD-1ACD-934A-8A45-5C595B9FE898}" type="presParOf" srcId="{B72C6979-AC46-6A4E-B966-DC0318E853BE}" destId="{86B81E08-F09E-584B-9D82-D8F1A346FF9F}" srcOrd="0" destOrd="0" presId="urn:microsoft.com/office/officeart/2005/8/layout/orgChart1"/>
    <dgm:cxn modelId="{33ABDE2B-C119-184C-B460-CDC69D516086}" type="presParOf" srcId="{B72C6979-AC46-6A4E-B966-DC0318E853BE}" destId="{2962A0EB-E5B0-C646-97FC-3E5288BEFBCC}" srcOrd="1" destOrd="0" presId="urn:microsoft.com/office/officeart/2005/8/layout/orgChart1"/>
    <dgm:cxn modelId="{74FBE6A6-9206-3E4F-B9C9-E4228D3F39E2}" type="presParOf" srcId="{361CDC74-ADCE-C248-99B1-AE05EE09F22F}" destId="{84F49BF5-16BC-8345-8AEB-1923A5423FCD}" srcOrd="1" destOrd="0" presId="urn:microsoft.com/office/officeart/2005/8/layout/orgChart1"/>
    <dgm:cxn modelId="{B76B3900-924D-D248-896D-F21BA16B1D41}" type="presParOf" srcId="{361CDC74-ADCE-C248-99B1-AE05EE09F22F}" destId="{87F6A325-2CDF-6546-897E-2361FF1B3054}" srcOrd="2" destOrd="0" presId="urn:microsoft.com/office/officeart/2005/8/layout/orgChart1"/>
    <dgm:cxn modelId="{EBD42169-32E6-A348-B5CA-DF56F5F5D9D6}" type="presParOf" srcId="{87F6A325-2CDF-6546-897E-2361FF1B3054}" destId="{1FBEFC70-26F3-BC47-9D32-4D7E45AE9149}" srcOrd="0" destOrd="0" presId="urn:microsoft.com/office/officeart/2005/8/layout/orgChart1"/>
    <dgm:cxn modelId="{CD0940FA-DB8C-2449-8204-711D71EA6604}" type="presParOf" srcId="{87F6A325-2CDF-6546-897E-2361FF1B3054}" destId="{073AA9A3-F9F3-6D42-A4BC-A54296E30828}" srcOrd="1" destOrd="0" presId="urn:microsoft.com/office/officeart/2005/8/layout/orgChart1"/>
    <dgm:cxn modelId="{D15CAF14-E07C-D148-9279-9BE2FBF43060}" type="presParOf" srcId="{073AA9A3-F9F3-6D42-A4BC-A54296E30828}" destId="{0ABC9950-42AC-0240-A572-37303AD3356E}" srcOrd="0" destOrd="0" presId="urn:microsoft.com/office/officeart/2005/8/layout/orgChart1"/>
    <dgm:cxn modelId="{986A9747-CE7E-5C4E-9BAE-B6FBF6197413}" type="presParOf" srcId="{0ABC9950-42AC-0240-A572-37303AD3356E}" destId="{13FAB417-9E47-8D47-9601-A35167008B2F}" srcOrd="0" destOrd="0" presId="urn:microsoft.com/office/officeart/2005/8/layout/orgChart1"/>
    <dgm:cxn modelId="{9FD5F10C-1455-834B-8C44-6DBC640A6909}" type="presParOf" srcId="{0ABC9950-42AC-0240-A572-37303AD3356E}" destId="{8B0E9B57-1370-DC40-BD71-EC91F6D808F9}" srcOrd="1" destOrd="0" presId="urn:microsoft.com/office/officeart/2005/8/layout/orgChart1"/>
    <dgm:cxn modelId="{879BFBF7-1501-1149-AE8E-CD740AAB45F5}" type="presParOf" srcId="{073AA9A3-F9F3-6D42-A4BC-A54296E30828}" destId="{60EE3456-56CC-044E-B5FA-9B07AE381B15}" srcOrd="1" destOrd="0" presId="urn:microsoft.com/office/officeart/2005/8/layout/orgChart1"/>
    <dgm:cxn modelId="{AB898E11-00F6-B243-93CA-16208E774E43}" type="presParOf" srcId="{073AA9A3-F9F3-6D42-A4BC-A54296E30828}" destId="{FF7ABDDE-66F5-8544-A122-6F8220A6AE63}" srcOrd="2" destOrd="0" presId="urn:microsoft.com/office/officeart/2005/8/layout/orgChart1"/>
    <dgm:cxn modelId="{79C46869-B2E6-B84E-8A8B-8631953C328C}" type="presParOf" srcId="{87F6A325-2CDF-6546-897E-2361FF1B3054}" destId="{EB9CBB3F-C6E1-6549-942D-D56D4E2EDB65}" srcOrd="2" destOrd="0" presId="urn:microsoft.com/office/officeart/2005/8/layout/orgChart1"/>
    <dgm:cxn modelId="{7E296B2B-1B71-4042-A06C-F2D5313B6437}" type="presParOf" srcId="{87F6A325-2CDF-6546-897E-2361FF1B3054}" destId="{8911FA21-C59B-7E47-96F0-4ECCAE2B3113}" srcOrd="3" destOrd="0" presId="urn:microsoft.com/office/officeart/2005/8/layout/orgChart1"/>
    <dgm:cxn modelId="{8D5C4128-10D3-0F41-BD01-3A3AD43D922C}" type="presParOf" srcId="{8911FA21-C59B-7E47-96F0-4ECCAE2B3113}" destId="{50B66DC1-9C5E-4A4D-A2BE-89BC991496B4}" srcOrd="0" destOrd="0" presId="urn:microsoft.com/office/officeart/2005/8/layout/orgChart1"/>
    <dgm:cxn modelId="{6D612039-58BC-2047-9C84-C31DA084C1F8}" type="presParOf" srcId="{50B66DC1-9C5E-4A4D-A2BE-89BC991496B4}" destId="{DDFC0A9C-4036-CA4F-97BE-820B4A593C6B}" srcOrd="0" destOrd="0" presId="urn:microsoft.com/office/officeart/2005/8/layout/orgChart1"/>
    <dgm:cxn modelId="{92151113-1CE2-2B48-9FA4-9F12D9910D92}" type="presParOf" srcId="{50B66DC1-9C5E-4A4D-A2BE-89BC991496B4}" destId="{C8CF7DAF-0F58-7843-A727-A3B459E7B321}" srcOrd="1" destOrd="0" presId="urn:microsoft.com/office/officeart/2005/8/layout/orgChart1"/>
    <dgm:cxn modelId="{3F63D0DB-EE7B-4443-B533-85E43F2CCFD1}" type="presParOf" srcId="{8911FA21-C59B-7E47-96F0-4ECCAE2B3113}" destId="{8BBFE6E8-2373-6440-85FC-2EE278F4C011}" srcOrd="1" destOrd="0" presId="urn:microsoft.com/office/officeart/2005/8/layout/orgChart1"/>
    <dgm:cxn modelId="{561D0E4C-1987-8D43-BD7A-BB5875AABA94}" type="presParOf" srcId="{8911FA21-C59B-7E47-96F0-4ECCAE2B3113}" destId="{3C3B8C56-41D5-0F49-9A4E-FB979FDF649B}" srcOrd="2" destOrd="0" presId="urn:microsoft.com/office/officeart/2005/8/layout/orgChart1"/>
    <dgm:cxn modelId="{F1DFBDCD-FE70-CF45-A9A5-3229C0DB3F16}" type="presParOf" srcId="{87F6A325-2CDF-6546-897E-2361FF1B3054}" destId="{B32C05E0-A930-444C-9117-D6F4D3C485D6}" srcOrd="4" destOrd="0" presId="urn:microsoft.com/office/officeart/2005/8/layout/orgChart1"/>
    <dgm:cxn modelId="{A295E8D8-72DF-D443-8903-C8B650A8688D}" type="presParOf" srcId="{87F6A325-2CDF-6546-897E-2361FF1B3054}" destId="{2C550E76-A0DC-DD42-BB4D-83898C8FE458}" srcOrd="5" destOrd="0" presId="urn:microsoft.com/office/officeart/2005/8/layout/orgChart1"/>
    <dgm:cxn modelId="{1B29F09B-6D0E-5F4C-913F-145EEB7579D0}" type="presParOf" srcId="{2C550E76-A0DC-DD42-BB4D-83898C8FE458}" destId="{F53AAF26-CA25-BA46-AF6F-DAE765D2E238}" srcOrd="0" destOrd="0" presId="urn:microsoft.com/office/officeart/2005/8/layout/orgChart1"/>
    <dgm:cxn modelId="{7E408EB4-A34E-D349-995D-2474AE69AA95}" type="presParOf" srcId="{F53AAF26-CA25-BA46-AF6F-DAE765D2E238}" destId="{F8511F37-C7C5-9341-AFEB-F1B9CA17CEA2}" srcOrd="0" destOrd="0" presId="urn:microsoft.com/office/officeart/2005/8/layout/orgChart1"/>
    <dgm:cxn modelId="{B2C5EC8C-0A5A-7D45-B4C3-597AB01E1731}" type="presParOf" srcId="{F53AAF26-CA25-BA46-AF6F-DAE765D2E238}" destId="{9FE90BCC-7FE6-3C47-878D-462F8CF7F9BB}" srcOrd="1" destOrd="0" presId="urn:microsoft.com/office/officeart/2005/8/layout/orgChart1"/>
    <dgm:cxn modelId="{0BADB182-504A-5641-A7FD-92231E207344}" type="presParOf" srcId="{2C550E76-A0DC-DD42-BB4D-83898C8FE458}" destId="{CECA1924-33AA-4445-BE30-9538D6F638D6}" srcOrd="1" destOrd="0" presId="urn:microsoft.com/office/officeart/2005/8/layout/orgChart1"/>
    <dgm:cxn modelId="{E7EAEEBB-3F65-4D48-8EBB-F4169EB5B8E3}" type="presParOf" srcId="{2C550E76-A0DC-DD42-BB4D-83898C8FE458}" destId="{42698E6D-FEF7-F647-BE04-775DFBD2C519}" srcOrd="2" destOrd="0" presId="urn:microsoft.com/office/officeart/2005/8/layout/orgChart1"/>
    <dgm:cxn modelId="{13A50EE7-6530-1642-8E8D-EF43DBB59F0E}" type="presParOf" srcId="{87F6A325-2CDF-6546-897E-2361FF1B3054}" destId="{1DB80373-D060-A447-A238-9DD946E53817}" srcOrd="6" destOrd="0" presId="urn:microsoft.com/office/officeart/2005/8/layout/orgChart1"/>
    <dgm:cxn modelId="{3010DAEB-CDF9-DA4B-9673-910D0059FE68}" type="presParOf" srcId="{87F6A325-2CDF-6546-897E-2361FF1B3054}" destId="{2AE00D4B-AF97-F245-A118-1AD4E2FFD542}" srcOrd="7" destOrd="0" presId="urn:microsoft.com/office/officeart/2005/8/layout/orgChart1"/>
    <dgm:cxn modelId="{F2463B0D-BB63-EF45-A70E-BEC15F9F2A38}" type="presParOf" srcId="{2AE00D4B-AF97-F245-A118-1AD4E2FFD542}" destId="{2BF30108-F61C-244F-B15C-51217993A899}" srcOrd="0" destOrd="0" presId="urn:microsoft.com/office/officeart/2005/8/layout/orgChart1"/>
    <dgm:cxn modelId="{7ADA7AAB-1A89-5841-808E-29A703D551DC}" type="presParOf" srcId="{2BF30108-F61C-244F-B15C-51217993A899}" destId="{AD7850B0-44EB-A24F-8FE9-AE268160CF1D}" srcOrd="0" destOrd="0" presId="urn:microsoft.com/office/officeart/2005/8/layout/orgChart1"/>
    <dgm:cxn modelId="{E50ED59B-3739-E740-B557-9338129BB39B}" type="presParOf" srcId="{2BF30108-F61C-244F-B15C-51217993A899}" destId="{BD208BC1-8A51-2240-9DEF-ABB8F792A9D2}" srcOrd="1" destOrd="0" presId="urn:microsoft.com/office/officeart/2005/8/layout/orgChart1"/>
    <dgm:cxn modelId="{F5D8A4F1-409B-5F48-BC5F-050DD91C816A}" type="presParOf" srcId="{2AE00D4B-AF97-F245-A118-1AD4E2FFD542}" destId="{0697FC45-CDFA-474D-85C7-E4EE1323FE11}" srcOrd="1" destOrd="0" presId="urn:microsoft.com/office/officeart/2005/8/layout/orgChart1"/>
    <dgm:cxn modelId="{522F1B78-5DE3-3F41-981C-A57984A784A6}" type="presParOf" srcId="{2AE00D4B-AF97-F245-A118-1AD4E2FFD542}" destId="{B3A45B10-C4A6-794E-AE48-7583CFBFD61B}" srcOrd="2" destOrd="0" presId="urn:microsoft.com/office/officeart/2005/8/layout/orgChart1"/>
    <dgm:cxn modelId="{B5940567-36C5-9B43-8D93-5204619266F4}" type="presParOf" srcId="{87F6A325-2CDF-6546-897E-2361FF1B3054}" destId="{97F1E99E-1A23-4349-BFCC-6CDB780EB9B0}" srcOrd="8" destOrd="0" presId="urn:microsoft.com/office/officeart/2005/8/layout/orgChart1"/>
    <dgm:cxn modelId="{44F0CCDE-4DC9-3C4F-A01C-2079945B91BA}" type="presParOf" srcId="{87F6A325-2CDF-6546-897E-2361FF1B3054}" destId="{6C48026A-2B4B-E541-8AC1-FFA425B34F17}" srcOrd="9" destOrd="0" presId="urn:microsoft.com/office/officeart/2005/8/layout/orgChart1"/>
    <dgm:cxn modelId="{685B5DFE-A512-4A47-82D3-707E6B041131}" type="presParOf" srcId="{6C48026A-2B4B-E541-8AC1-FFA425B34F17}" destId="{F8D602C1-2542-FF46-92B4-D6C3A6C70DC5}" srcOrd="0" destOrd="0" presId="urn:microsoft.com/office/officeart/2005/8/layout/orgChart1"/>
    <dgm:cxn modelId="{15CA4852-CCE9-6A4E-B1BA-BDC6FD9F547E}" type="presParOf" srcId="{F8D602C1-2542-FF46-92B4-D6C3A6C70DC5}" destId="{80300BF5-AD98-4D4E-AA34-9F99C0B9E8D6}" srcOrd="0" destOrd="0" presId="urn:microsoft.com/office/officeart/2005/8/layout/orgChart1"/>
    <dgm:cxn modelId="{FB3FA756-5F69-C748-9CC2-2F4430F90070}" type="presParOf" srcId="{F8D602C1-2542-FF46-92B4-D6C3A6C70DC5}" destId="{1A3E0BCC-1F7A-0349-8103-D24E68770096}" srcOrd="1" destOrd="0" presId="urn:microsoft.com/office/officeart/2005/8/layout/orgChart1"/>
    <dgm:cxn modelId="{233A0181-249C-0E4E-90EE-AC1BA2959AF4}" type="presParOf" srcId="{6C48026A-2B4B-E541-8AC1-FFA425B34F17}" destId="{FECD8B70-22DA-FE4E-A0F9-7FF776EE2C52}" srcOrd="1" destOrd="0" presId="urn:microsoft.com/office/officeart/2005/8/layout/orgChart1"/>
    <dgm:cxn modelId="{A409ABFA-AEEA-6343-88BA-4F9B3CEE35B1}" type="presParOf" srcId="{6C48026A-2B4B-E541-8AC1-FFA425B34F17}" destId="{19263239-17DA-9E43-89C6-79A7E1A036DB}" srcOrd="2" destOrd="0" presId="urn:microsoft.com/office/officeart/2005/8/layout/orgChart1"/>
    <dgm:cxn modelId="{63D3915D-D03B-5C4D-BA73-B541AD5E75C5}" type="presParOf" srcId="{BCF06E0D-AFE9-8944-8018-E8568BF1D862}" destId="{741F7638-0592-B347-9966-28CD1F2287AD}" srcOrd="4" destOrd="0" presId="urn:microsoft.com/office/officeart/2005/8/layout/orgChart1"/>
    <dgm:cxn modelId="{7F1A6251-7C4B-1642-B986-60907D435B4E}" type="presParOf" srcId="{BCF06E0D-AFE9-8944-8018-E8568BF1D862}" destId="{C5397EEE-3B14-1B45-9811-2F2357F69B9C}" srcOrd="5" destOrd="0" presId="urn:microsoft.com/office/officeart/2005/8/layout/orgChart1"/>
    <dgm:cxn modelId="{141AFD20-9874-2A48-A3CB-C8549CDF7410}" type="presParOf" srcId="{C5397EEE-3B14-1B45-9811-2F2357F69B9C}" destId="{B1787A7A-47E2-2A45-BEA6-E3EC16655E00}" srcOrd="0" destOrd="0" presId="urn:microsoft.com/office/officeart/2005/8/layout/orgChart1"/>
    <dgm:cxn modelId="{2393B805-B362-0044-BD7F-C1491C6E8E1B}" type="presParOf" srcId="{B1787A7A-47E2-2A45-BEA6-E3EC16655E00}" destId="{EED67C01-A5FC-1342-9E7F-D7C0F862CFDE}" srcOrd="0" destOrd="0" presId="urn:microsoft.com/office/officeart/2005/8/layout/orgChart1"/>
    <dgm:cxn modelId="{4859B04F-495E-1D42-A445-47F435C554F3}" type="presParOf" srcId="{B1787A7A-47E2-2A45-BEA6-E3EC16655E00}" destId="{4E183460-3CEC-3D45-A94A-BB6EF28EA9A7}" srcOrd="1" destOrd="0" presId="urn:microsoft.com/office/officeart/2005/8/layout/orgChart1"/>
    <dgm:cxn modelId="{39F1C31D-5D5C-9449-B934-FA790A850193}" type="presParOf" srcId="{C5397EEE-3B14-1B45-9811-2F2357F69B9C}" destId="{48A6D1C8-1494-1345-952F-EC950AF96BC3}" srcOrd="1" destOrd="0" presId="urn:microsoft.com/office/officeart/2005/8/layout/orgChart1"/>
    <dgm:cxn modelId="{288B77D9-EC0A-D04B-9AD1-1FBFD89E619D}" type="presParOf" srcId="{C5397EEE-3B14-1B45-9811-2F2357F69B9C}" destId="{E3AF622B-48B5-D140-8061-15FAEBED896B}" srcOrd="2" destOrd="0" presId="urn:microsoft.com/office/officeart/2005/8/layout/orgChart1"/>
    <dgm:cxn modelId="{C7A274BF-7417-B248-B92C-CBE36931E454}" type="presParOf" srcId="{E3AF622B-48B5-D140-8061-15FAEBED896B}" destId="{F0D0A3D0-B3E6-2E49-B773-C84C29129C5E}" srcOrd="0" destOrd="0" presId="urn:microsoft.com/office/officeart/2005/8/layout/orgChart1"/>
    <dgm:cxn modelId="{A331B778-7767-0843-8288-53AD62580994}" type="presParOf" srcId="{E3AF622B-48B5-D140-8061-15FAEBED896B}" destId="{9038A3C5-B445-1C46-AB93-5645D78C520E}" srcOrd="1" destOrd="0" presId="urn:microsoft.com/office/officeart/2005/8/layout/orgChart1"/>
    <dgm:cxn modelId="{B3A0D76A-F003-584D-A319-1E105A432929}" type="presParOf" srcId="{9038A3C5-B445-1C46-AB93-5645D78C520E}" destId="{8BF162AC-5507-224E-BAA5-133339BEAA0E}" srcOrd="0" destOrd="0" presId="urn:microsoft.com/office/officeart/2005/8/layout/orgChart1"/>
    <dgm:cxn modelId="{DDEADB3A-B3A0-AC4E-808F-BC65DB62C08D}" type="presParOf" srcId="{8BF162AC-5507-224E-BAA5-133339BEAA0E}" destId="{80C01535-801F-5E4E-AE29-E1CF37CEC839}" srcOrd="0" destOrd="0" presId="urn:microsoft.com/office/officeart/2005/8/layout/orgChart1"/>
    <dgm:cxn modelId="{5D39C16B-F6F2-9540-B635-39C38D373EE5}" type="presParOf" srcId="{8BF162AC-5507-224E-BAA5-133339BEAA0E}" destId="{9C38D8ED-3818-A64D-98F4-9D81F53E08A8}" srcOrd="1" destOrd="0" presId="urn:microsoft.com/office/officeart/2005/8/layout/orgChart1"/>
    <dgm:cxn modelId="{27BF8225-47DB-644A-8436-9DF5DBEF3AED}" type="presParOf" srcId="{9038A3C5-B445-1C46-AB93-5645D78C520E}" destId="{51BDE9C4-7F33-0D4D-BF9E-68B195EB03F4}" srcOrd="1" destOrd="0" presId="urn:microsoft.com/office/officeart/2005/8/layout/orgChart1"/>
    <dgm:cxn modelId="{71BA64EF-8710-274C-A574-5EB127E24005}" type="presParOf" srcId="{9038A3C5-B445-1C46-AB93-5645D78C520E}" destId="{73070D96-DBE6-7A4B-958D-A16CE134BAF4}" srcOrd="2" destOrd="0" presId="urn:microsoft.com/office/officeart/2005/8/layout/orgChart1"/>
    <dgm:cxn modelId="{EC1208BA-CD06-C842-A865-184A1061DC42}" type="presParOf" srcId="{E3AF622B-48B5-D140-8061-15FAEBED896B}" destId="{E802C8BF-17AD-F94B-884C-8E2ABB98ED60}" srcOrd="2" destOrd="0" presId="urn:microsoft.com/office/officeart/2005/8/layout/orgChart1"/>
    <dgm:cxn modelId="{FA27775E-4475-7C41-ACAD-9D7EA06D454D}" type="presParOf" srcId="{E3AF622B-48B5-D140-8061-15FAEBED896B}" destId="{F615DAF2-6C7A-7446-B5E8-CE40059E1BAE}" srcOrd="3" destOrd="0" presId="urn:microsoft.com/office/officeart/2005/8/layout/orgChart1"/>
    <dgm:cxn modelId="{3D4B10A8-0079-9E47-9BF7-9B5EF5FE7D9E}" type="presParOf" srcId="{F615DAF2-6C7A-7446-B5E8-CE40059E1BAE}" destId="{B4D1A82F-DBE2-CD43-A873-22317A1AE226}" srcOrd="0" destOrd="0" presId="urn:microsoft.com/office/officeart/2005/8/layout/orgChart1"/>
    <dgm:cxn modelId="{D639B3EC-0BC1-094A-9AC7-9C5235D89522}" type="presParOf" srcId="{B4D1A82F-DBE2-CD43-A873-22317A1AE226}" destId="{5A178673-6B7D-CE42-AC91-868CB852BC42}" srcOrd="0" destOrd="0" presId="urn:microsoft.com/office/officeart/2005/8/layout/orgChart1"/>
    <dgm:cxn modelId="{95FB3EF0-6445-064D-B2B1-CAC9B13F3FD7}" type="presParOf" srcId="{B4D1A82F-DBE2-CD43-A873-22317A1AE226}" destId="{77900554-50C2-204F-A204-728D4625776D}" srcOrd="1" destOrd="0" presId="urn:microsoft.com/office/officeart/2005/8/layout/orgChart1"/>
    <dgm:cxn modelId="{ACF01EE1-4976-3E4B-BAB0-239BCA381C41}" type="presParOf" srcId="{F615DAF2-6C7A-7446-B5E8-CE40059E1BAE}" destId="{5C1D743F-E0D3-4C4E-898F-22C72809CD28}" srcOrd="1" destOrd="0" presId="urn:microsoft.com/office/officeart/2005/8/layout/orgChart1"/>
    <dgm:cxn modelId="{957714A5-DA2D-DD4F-839C-DB0568D8261D}" type="presParOf" srcId="{F615DAF2-6C7A-7446-B5E8-CE40059E1BAE}" destId="{A916DE8F-6758-EA45-B9FC-BF2D3169E3E8}" srcOrd="2" destOrd="0" presId="urn:microsoft.com/office/officeart/2005/8/layout/orgChart1"/>
    <dgm:cxn modelId="{82F23E20-AAB7-0C40-AEB3-4C91C87EEF61}" type="presParOf" srcId="{E3AF622B-48B5-D140-8061-15FAEBED896B}" destId="{94C35D20-5C29-DF48-8C68-1133389D38C2}" srcOrd="4" destOrd="0" presId="urn:microsoft.com/office/officeart/2005/8/layout/orgChart1"/>
    <dgm:cxn modelId="{EACB87D8-6E34-2C4D-BA78-16A58C701F37}" type="presParOf" srcId="{E3AF622B-48B5-D140-8061-15FAEBED896B}" destId="{D1AA61F2-90A2-E445-9098-28726A22A522}" srcOrd="5" destOrd="0" presId="urn:microsoft.com/office/officeart/2005/8/layout/orgChart1"/>
    <dgm:cxn modelId="{3758C049-E9DE-1B42-A78D-F956DF77EF21}" type="presParOf" srcId="{D1AA61F2-90A2-E445-9098-28726A22A522}" destId="{02987EB9-29C2-2747-8DBC-C1BD03D53A2A}" srcOrd="0" destOrd="0" presId="urn:microsoft.com/office/officeart/2005/8/layout/orgChart1"/>
    <dgm:cxn modelId="{78DCAF90-8013-0C4F-8739-D9E973AB6576}" type="presParOf" srcId="{02987EB9-29C2-2747-8DBC-C1BD03D53A2A}" destId="{DE8C8504-D148-0544-B3DB-2C51DB6CDE60}" srcOrd="0" destOrd="0" presId="urn:microsoft.com/office/officeart/2005/8/layout/orgChart1"/>
    <dgm:cxn modelId="{0D656F8B-5725-5343-9F3C-E7FA96097617}" type="presParOf" srcId="{02987EB9-29C2-2747-8DBC-C1BD03D53A2A}" destId="{473A8973-942E-004B-B2B3-B78F3F925322}" srcOrd="1" destOrd="0" presId="urn:microsoft.com/office/officeart/2005/8/layout/orgChart1"/>
    <dgm:cxn modelId="{65ACEC8F-109E-9940-AB9D-C9BC00EAC554}" type="presParOf" srcId="{D1AA61F2-90A2-E445-9098-28726A22A522}" destId="{78FB8E12-ECF8-A84E-A117-08F9CAEA6988}" srcOrd="1" destOrd="0" presId="urn:microsoft.com/office/officeart/2005/8/layout/orgChart1"/>
    <dgm:cxn modelId="{72269E5A-DB0F-7345-ACDD-12339E8C2514}" type="presParOf" srcId="{D1AA61F2-90A2-E445-9098-28726A22A522}" destId="{025994D9-5673-FB4D-8469-13A163CBAAB5}" srcOrd="2" destOrd="0" presId="urn:microsoft.com/office/officeart/2005/8/layout/orgChart1"/>
    <dgm:cxn modelId="{B783902D-33F1-F04B-B283-39B7263F6778}" type="presParOf" srcId="{E3AF622B-48B5-D140-8061-15FAEBED896B}" destId="{B49E4B64-B6BD-BD4D-8919-1C3168955189}" srcOrd="6" destOrd="0" presId="urn:microsoft.com/office/officeart/2005/8/layout/orgChart1"/>
    <dgm:cxn modelId="{06A07845-AAE5-0B4D-ADEB-90B34F559C99}" type="presParOf" srcId="{E3AF622B-48B5-D140-8061-15FAEBED896B}" destId="{9885F5BD-EE5E-1740-9E1E-8CF5F0ED6E6B}" srcOrd="7" destOrd="0" presId="urn:microsoft.com/office/officeart/2005/8/layout/orgChart1"/>
    <dgm:cxn modelId="{3F365F2B-EAAC-0E48-B0F9-60898676B8AF}" type="presParOf" srcId="{9885F5BD-EE5E-1740-9E1E-8CF5F0ED6E6B}" destId="{A376D8A7-D8B8-7242-8E5F-958391E6AF56}" srcOrd="0" destOrd="0" presId="urn:microsoft.com/office/officeart/2005/8/layout/orgChart1"/>
    <dgm:cxn modelId="{CD92F954-57BB-214C-A911-17FDD409FA35}" type="presParOf" srcId="{A376D8A7-D8B8-7242-8E5F-958391E6AF56}" destId="{13AD6835-A85F-5E44-A756-D1460EE0C3CD}" srcOrd="0" destOrd="0" presId="urn:microsoft.com/office/officeart/2005/8/layout/orgChart1"/>
    <dgm:cxn modelId="{F32440EE-60BC-0D4F-97AF-8CEB07818930}" type="presParOf" srcId="{A376D8A7-D8B8-7242-8E5F-958391E6AF56}" destId="{E41C997C-A58B-2648-928B-98834895A0E0}" srcOrd="1" destOrd="0" presId="urn:microsoft.com/office/officeart/2005/8/layout/orgChart1"/>
    <dgm:cxn modelId="{F32D11EE-9A13-624E-ABDE-57B328B0B4E9}" type="presParOf" srcId="{9885F5BD-EE5E-1740-9E1E-8CF5F0ED6E6B}" destId="{57AE2C20-B5B9-C94C-9980-9D212E32D713}" srcOrd="1" destOrd="0" presId="urn:microsoft.com/office/officeart/2005/8/layout/orgChart1"/>
    <dgm:cxn modelId="{D0EE8782-602B-8942-8FDD-13B0D562DBB5}" type="presParOf" srcId="{9885F5BD-EE5E-1740-9E1E-8CF5F0ED6E6B}" destId="{79C5A985-49E5-B740-A6FC-A85C36FEF1B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9153EEBA-519D-1245-BD93-FFF8052CE906}" type="doc">
      <dgm:prSet loTypeId="urn:microsoft.com/office/officeart/2005/8/layout/hierarchy6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BEDFBC5-4B51-7943-AC65-05735AEC3CED}">
      <dgm:prSet phldrT="[Text]"/>
      <dgm:spPr/>
      <dgm:t>
        <a:bodyPr/>
        <a:lstStyle/>
        <a:p>
          <a:r>
            <a:rPr lang="en-US" dirty="0"/>
            <a:t>PSP Reader</a:t>
          </a:r>
        </a:p>
      </dgm:t>
    </dgm:pt>
    <dgm:pt modelId="{4278C0D9-C8D7-A94E-B82C-1854E3FC68B1}" type="parTrans" cxnId="{0D131FAC-F3EF-5843-BF5B-A6136CFB9714}">
      <dgm:prSet/>
      <dgm:spPr/>
      <dgm:t>
        <a:bodyPr/>
        <a:lstStyle/>
        <a:p>
          <a:endParaRPr lang="en-US"/>
        </a:p>
      </dgm:t>
    </dgm:pt>
    <dgm:pt modelId="{65C135AF-4C7B-3841-B75D-3840BEAF0527}" type="sibTrans" cxnId="{0D131FAC-F3EF-5843-BF5B-A6136CFB9714}">
      <dgm:prSet/>
      <dgm:spPr/>
      <dgm:t>
        <a:bodyPr/>
        <a:lstStyle/>
        <a:p>
          <a:endParaRPr lang="en-US"/>
        </a:p>
      </dgm:t>
    </dgm:pt>
    <dgm:pt modelId="{98763C8B-9E29-2340-957A-AD212012DF21}" type="asst">
      <dgm:prSet phldrT="[Text]"/>
      <dgm:spPr/>
      <dgm:t>
        <a:bodyPr/>
        <a:lstStyle/>
        <a:p>
          <a:r>
            <a:rPr lang="en-US" dirty="0"/>
            <a:t>Point Scan</a:t>
          </a:r>
        </a:p>
      </dgm:t>
    </dgm:pt>
    <dgm:pt modelId="{49C71B68-7CCB-2345-89A6-F8D7F5A8BBDD}" type="parTrans" cxnId="{DC4D935E-12C4-D143-B310-EEDB7285A484}">
      <dgm:prSet/>
      <dgm:spPr/>
      <dgm:t>
        <a:bodyPr/>
        <a:lstStyle/>
        <a:p>
          <a:endParaRPr lang="en-US"/>
        </a:p>
      </dgm:t>
    </dgm:pt>
    <dgm:pt modelId="{14049C40-3B14-234B-A99B-870188AA5265}" type="sibTrans" cxnId="{DC4D935E-12C4-D143-B310-EEDB7285A484}">
      <dgm:prSet/>
      <dgm:spPr/>
      <dgm:t>
        <a:bodyPr/>
        <a:lstStyle/>
        <a:p>
          <a:endParaRPr lang="en-US"/>
        </a:p>
      </dgm:t>
    </dgm:pt>
    <dgm:pt modelId="{E7D6AE3D-9CB0-E743-B1F9-47AFABDA9D57}" type="asst">
      <dgm:prSet phldrT="[Text]"/>
      <dgm:spPr/>
      <dgm:t>
        <a:bodyPr/>
        <a:lstStyle/>
        <a:p>
          <a:r>
            <a:rPr lang="en-US" dirty="0"/>
            <a:t>Line Scan</a:t>
          </a:r>
        </a:p>
      </dgm:t>
    </dgm:pt>
    <dgm:pt modelId="{9C328EA5-E2A2-9040-B067-D1647B3C5D93}" type="parTrans" cxnId="{2F662DE1-925C-B744-86C3-E934F20A4384}">
      <dgm:prSet/>
      <dgm:spPr/>
      <dgm:t>
        <a:bodyPr/>
        <a:lstStyle/>
        <a:p>
          <a:endParaRPr lang="en-US"/>
        </a:p>
      </dgm:t>
    </dgm:pt>
    <dgm:pt modelId="{77DB8A96-A6CC-5D47-81D0-B6CEDFBB35B0}" type="sibTrans" cxnId="{2F662DE1-925C-B744-86C3-E934F20A4384}">
      <dgm:prSet/>
      <dgm:spPr/>
      <dgm:t>
        <a:bodyPr/>
        <a:lstStyle/>
        <a:p>
          <a:endParaRPr lang="en-US"/>
        </a:p>
      </dgm:t>
    </dgm:pt>
    <dgm:pt modelId="{24C8391E-EBCA-C447-AF62-C69DCFEDFD32}" type="asst">
      <dgm:prSet phldrT="[Text]"/>
      <dgm:spPr/>
      <dgm:t>
        <a:bodyPr/>
        <a:lstStyle/>
        <a:p>
          <a:r>
            <a:rPr lang="en-US" dirty="0"/>
            <a:t>Plate moves through reader</a:t>
          </a:r>
        </a:p>
      </dgm:t>
    </dgm:pt>
    <dgm:pt modelId="{3A52300A-4052-264B-B070-A553C46CD644}" type="parTrans" cxnId="{084494AA-08D2-DB46-B4E2-A580638754EA}">
      <dgm:prSet/>
      <dgm:spPr/>
      <dgm:t>
        <a:bodyPr/>
        <a:lstStyle/>
        <a:p>
          <a:endParaRPr lang="en-US"/>
        </a:p>
      </dgm:t>
    </dgm:pt>
    <dgm:pt modelId="{F537FBE4-E174-0340-8468-C1DE7DD74277}" type="sibTrans" cxnId="{084494AA-08D2-DB46-B4E2-A580638754EA}">
      <dgm:prSet/>
      <dgm:spPr/>
      <dgm:t>
        <a:bodyPr/>
        <a:lstStyle/>
        <a:p>
          <a:endParaRPr lang="en-US"/>
        </a:p>
      </dgm:t>
    </dgm:pt>
    <dgm:pt modelId="{F8649BA2-12EA-5147-B384-5C1FDA505860}" type="asst">
      <dgm:prSet phldrT="[Text]"/>
      <dgm:spPr/>
      <dgm:t>
        <a:bodyPr/>
        <a:lstStyle/>
        <a:p>
          <a:r>
            <a:rPr lang="en-US" dirty="0"/>
            <a:t>Plate is read from both sides</a:t>
          </a:r>
        </a:p>
      </dgm:t>
    </dgm:pt>
    <dgm:pt modelId="{6E57E7A1-7D18-E840-B1FC-8E9A6EE89860}" type="parTrans" cxnId="{3429E9C5-F5E5-A04A-8C0B-A613160F0F1E}">
      <dgm:prSet/>
      <dgm:spPr/>
      <dgm:t>
        <a:bodyPr/>
        <a:lstStyle/>
        <a:p>
          <a:endParaRPr lang="en-US"/>
        </a:p>
      </dgm:t>
    </dgm:pt>
    <dgm:pt modelId="{7A91D41C-08A6-334D-852F-24B5666B6DB2}" type="sibTrans" cxnId="{3429E9C5-F5E5-A04A-8C0B-A613160F0F1E}">
      <dgm:prSet/>
      <dgm:spPr/>
      <dgm:t>
        <a:bodyPr/>
        <a:lstStyle/>
        <a:p>
          <a:endParaRPr lang="en-US"/>
        </a:p>
      </dgm:t>
    </dgm:pt>
    <dgm:pt modelId="{BB0F7FD7-C1B9-824D-BC33-5C6438557DDB}" type="asst">
      <dgm:prSet phldrT="[Text]"/>
      <dgm:spPr/>
      <dgm:t>
        <a:bodyPr/>
        <a:lstStyle/>
        <a:p>
          <a:r>
            <a:rPr lang="en-US" dirty="0"/>
            <a:t>Newer &amp; dual sided</a:t>
          </a:r>
        </a:p>
      </dgm:t>
    </dgm:pt>
    <dgm:pt modelId="{AFF17D0D-328E-0940-A1FA-245E716B2CEA}" type="parTrans" cxnId="{18708982-8297-2C4A-98EF-89A17D26DCDC}">
      <dgm:prSet/>
      <dgm:spPr/>
      <dgm:t>
        <a:bodyPr/>
        <a:lstStyle/>
        <a:p>
          <a:endParaRPr lang="en-US"/>
        </a:p>
      </dgm:t>
    </dgm:pt>
    <dgm:pt modelId="{C9B5271B-0038-F549-BC8A-AE46EA1B7D40}" type="sibTrans" cxnId="{18708982-8297-2C4A-98EF-89A17D26DCDC}">
      <dgm:prSet/>
      <dgm:spPr/>
      <dgm:t>
        <a:bodyPr/>
        <a:lstStyle/>
        <a:p>
          <a:endParaRPr lang="en-US"/>
        </a:p>
      </dgm:t>
    </dgm:pt>
    <dgm:pt modelId="{5A3F830C-5D7A-FC44-9234-ED6E1F624B72}" type="asst">
      <dgm:prSet phldrT="[Text]"/>
      <dgm:spPr/>
      <dgm:t>
        <a:bodyPr/>
        <a:lstStyle/>
        <a:p>
          <a:r>
            <a:rPr lang="en-US" dirty="0"/>
            <a:t>Photodetector</a:t>
          </a:r>
        </a:p>
      </dgm:t>
    </dgm:pt>
    <dgm:pt modelId="{7CA02879-3543-8045-877C-15FD00B2BFFE}" type="parTrans" cxnId="{ACF2E209-40C4-F842-A0DE-B4AEA1535ADD}">
      <dgm:prSet/>
      <dgm:spPr/>
      <dgm:t>
        <a:bodyPr/>
        <a:lstStyle/>
        <a:p>
          <a:endParaRPr lang="en-US"/>
        </a:p>
      </dgm:t>
    </dgm:pt>
    <dgm:pt modelId="{19281AFB-BEBE-EC4F-A03E-0C05BE8B12EA}" type="sibTrans" cxnId="{ACF2E209-40C4-F842-A0DE-B4AEA1535ADD}">
      <dgm:prSet/>
      <dgm:spPr/>
      <dgm:t>
        <a:bodyPr/>
        <a:lstStyle/>
        <a:p>
          <a:endParaRPr lang="en-US"/>
        </a:p>
      </dgm:t>
    </dgm:pt>
    <dgm:pt modelId="{DC060D7E-E5AC-4D41-8E89-0B23D41BDA67}" type="asst">
      <dgm:prSet phldrT="[Text]"/>
      <dgm:spPr/>
      <dgm:t>
        <a:bodyPr/>
        <a:lstStyle/>
        <a:p>
          <a:r>
            <a:rPr lang="en-US" dirty="0"/>
            <a:t>Collects light &amp; sends to ADC</a:t>
          </a:r>
        </a:p>
      </dgm:t>
    </dgm:pt>
    <dgm:pt modelId="{03DFBDF3-EAD2-1045-A2E5-3A3BFF529DB3}" type="parTrans" cxnId="{6AA81DBF-2A39-6B46-B55C-C3ECD9BA69A2}">
      <dgm:prSet/>
      <dgm:spPr/>
      <dgm:t>
        <a:bodyPr/>
        <a:lstStyle/>
        <a:p>
          <a:endParaRPr lang="en-US"/>
        </a:p>
      </dgm:t>
    </dgm:pt>
    <dgm:pt modelId="{62A8730C-1AC9-494B-873E-A7833E546262}" type="sibTrans" cxnId="{6AA81DBF-2A39-6B46-B55C-C3ECD9BA69A2}">
      <dgm:prSet/>
      <dgm:spPr/>
      <dgm:t>
        <a:bodyPr/>
        <a:lstStyle/>
        <a:p>
          <a:endParaRPr lang="en-US"/>
        </a:p>
      </dgm:t>
    </dgm:pt>
    <dgm:pt modelId="{F858E9E1-FF87-054B-9133-705B1D63E456}" type="pres">
      <dgm:prSet presAssocID="{9153EEBA-519D-1245-BD93-FFF8052CE906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61B8E60-D314-0B4C-9DEF-3280E9CE58FB}" type="pres">
      <dgm:prSet presAssocID="{9153EEBA-519D-1245-BD93-FFF8052CE906}" presName="hierFlow" presStyleCnt="0"/>
      <dgm:spPr/>
    </dgm:pt>
    <dgm:pt modelId="{23806462-6D0A-4C4A-80B6-662535586FF3}" type="pres">
      <dgm:prSet presAssocID="{9153EEBA-519D-1245-BD93-FFF8052CE906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8D29FEC-E663-3C4B-B9DC-404802F089D0}" type="pres">
      <dgm:prSet presAssocID="{EBEDFBC5-4B51-7943-AC65-05735AEC3CED}" presName="Name14" presStyleCnt="0"/>
      <dgm:spPr/>
    </dgm:pt>
    <dgm:pt modelId="{8E723358-7407-A14B-819F-9879F2F81BC3}" type="pres">
      <dgm:prSet presAssocID="{EBEDFBC5-4B51-7943-AC65-05735AEC3CED}" presName="level1Shape" presStyleLbl="node0" presStyleIdx="0" presStyleCnt="1">
        <dgm:presLayoutVars>
          <dgm:chPref val="3"/>
        </dgm:presLayoutVars>
      </dgm:prSet>
      <dgm:spPr/>
    </dgm:pt>
    <dgm:pt modelId="{49778BAB-4655-994F-B68A-7A9D158DE7CB}" type="pres">
      <dgm:prSet presAssocID="{EBEDFBC5-4B51-7943-AC65-05735AEC3CED}" presName="hierChild2" presStyleCnt="0"/>
      <dgm:spPr/>
    </dgm:pt>
    <dgm:pt modelId="{7255A266-CD30-644C-A190-9A9ACC69EFE5}" type="pres">
      <dgm:prSet presAssocID="{49C71B68-7CCB-2345-89A6-F8D7F5A8BBDD}" presName="Name19" presStyleLbl="parChTrans1D2" presStyleIdx="0" presStyleCnt="3"/>
      <dgm:spPr/>
    </dgm:pt>
    <dgm:pt modelId="{FEAF19DE-E00C-AD43-BC77-E96B25076870}" type="pres">
      <dgm:prSet presAssocID="{98763C8B-9E29-2340-957A-AD212012DF21}" presName="Name21" presStyleCnt="0"/>
      <dgm:spPr/>
    </dgm:pt>
    <dgm:pt modelId="{8547B0C0-70AC-0B4C-8BBD-EFCDB9EE70D5}" type="pres">
      <dgm:prSet presAssocID="{98763C8B-9E29-2340-957A-AD212012DF21}" presName="level2Shape" presStyleLbl="asst1" presStyleIdx="0" presStyleCnt="7"/>
      <dgm:spPr/>
    </dgm:pt>
    <dgm:pt modelId="{7B44DAD7-669D-3F46-9BE7-A09518CF5851}" type="pres">
      <dgm:prSet presAssocID="{98763C8B-9E29-2340-957A-AD212012DF21}" presName="hierChild3" presStyleCnt="0"/>
      <dgm:spPr/>
    </dgm:pt>
    <dgm:pt modelId="{EF62B40D-C495-8346-84F9-8B8BD29C87D6}" type="pres">
      <dgm:prSet presAssocID="{3A52300A-4052-264B-B070-A553C46CD644}" presName="Name19" presStyleLbl="parChTrans1D3" presStyleIdx="0" presStyleCnt="4"/>
      <dgm:spPr/>
    </dgm:pt>
    <dgm:pt modelId="{82A876AE-B5DA-E64B-9FAB-35473BE71D11}" type="pres">
      <dgm:prSet presAssocID="{24C8391E-EBCA-C447-AF62-C69DCFEDFD32}" presName="Name21" presStyleCnt="0"/>
      <dgm:spPr/>
    </dgm:pt>
    <dgm:pt modelId="{48185ED5-F98D-B64C-B63C-2DA1A82BC413}" type="pres">
      <dgm:prSet presAssocID="{24C8391E-EBCA-C447-AF62-C69DCFEDFD32}" presName="level2Shape" presStyleLbl="asst1" presStyleIdx="1" presStyleCnt="7"/>
      <dgm:spPr/>
    </dgm:pt>
    <dgm:pt modelId="{ADF1E71C-3BA0-224E-8573-32D136CEC4E4}" type="pres">
      <dgm:prSet presAssocID="{24C8391E-EBCA-C447-AF62-C69DCFEDFD32}" presName="hierChild3" presStyleCnt="0"/>
      <dgm:spPr/>
    </dgm:pt>
    <dgm:pt modelId="{1443B46B-A58D-E14A-8998-60CEC3E6908F}" type="pres">
      <dgm:prSet presAssocID="{9C328EA5-E2A2-9040-B067-D1647B3C5D93}" presName="Name19" presStyleLbl="parChTrans1D2" presStyleIdx="1" presStyleCnt="3"/>
      <dgm:spPr/>
    </dgm:pt>
    <dgm:pt modelId="{BB0C7DF1-2666-D140-A122-162399599E05}" type="pres">
      <dgm:prSet presAssocID="{E7D6AE3D-9CB0-E743-B1F9-47AFABDA9D57}" presName="Name21" presStyleCnt="0"/>
      <dgm:spPr/>
    </dgm:pt>
    <dgm:pt modelId="{9B7064DD-AA35-AE44-BC5B-141A27295973}" type="pres">
      <dgm:prSet presAssocID="{E7D6AE3D-9CB0-E743-B1F9-47AFABDA9D57}" presName="level2Shape" presStyleLbl="asst1" presStyleIdx="2" presStyleCnt="7"/>
      <dgm:spPr/>
    </dgm:pt>
    <dgm:pt modelId="{3E6CCC48-6900-F647-AEA0-132A2E541EA9}" type="pres">
      <dgm:prSet presAssocID="{E7D6AE3D-9CB0-E743-B1F9-47AFABDA9D57}" presName="hierChild3" presStyleCnt="0"/>
      <dgm:spPr/>
    </dgm:pt>
    <dgm:pt modelId="{C8C5B926-B855-1349-82F6-F16079685958}" type="pres">
      <dgm:prSet presAssocID="{6E57E7A1-7D18-E840-B1FC-8E9A6EE89860}" presName="Name19" presStyleLbl="parChTrans1D3" presStyleIdx="1" presStyleCnt="4"/>
      <dgm:spPr/>
    </dgm:pt>
    <dgm:pt modelId="{D6970D31-EDFE-C540-91FC-F0BF50A86EB9}" type="pres">
      <dgm:prSet presAssocID="{F8649BA2-12EA-5147-B384-5C1FDA505860}" presName="Name21" presStyleCnt="0"/>
      <dgm:spPr/>
    </dgm:pt>
    <dgm:pt modelId="{3C92FCA1-4797-6841-BEC9-6FB256BD88D7}" type="pres">
      <dgm:prSet presAssocID="{F8649BA2-12EA-5147-B384-5C1FDA505860}" presName="level2Shape" presStyleLbl="asst1" presStyleIdx="3" presStyleCnt="7"/>
      <dgm:spPr/>
    </dgm:pt>
    <dgm:pt modelId="{4CE76161-5659-C244-89B1-037B600E6752}" type="pres">
      <dgm:prSet presAssocID="{F8649BA2-12EA-5147-B384-5C1FDA505860}" presName="hierChild3" presStyleCnt="0"/>
      <dgm:spPr/>
    </dgm:pt>
    <dgm:pt modelId="{9DD0B03A-C18A-884A-9B8A-BD836B126601}" type="pres">
      <dgm:prSet presAssocID="{AFF17D0D-328E-0940-A1FA-245E716B2CEA}" presName="Name19" presStyleLbl="parChTrans1D3" presStyleIdx="2" presStyleCnt="4"/>
      <dgm:spPr/>
    </dgm:pt>
    <dgm:pt modelId="{8CA04300-B47B-6343-B4E2-3DB7B892DCB0}" type="pres">
      <dgm:prSet presAssocID="{BB0F7FD7-C1B9-824D-BC33-5C6438557DDB}" presName="Name21" presStyleCnt="0"/>
      <dgm:spPr/>
    </dgm:pt>
    <dgm:pt modelId="{02DF9827-A0B5-8B4F-9EEA-8B776C061D28}" type="pres">
      <dgm:prSet presAssocID="{BB0F7FD7-C1B9-824D-BC33-5C6438557DDB}" presName="level2Shape" presStyleLbl="asst1" presStyleIdx="4" presStyleCnt="7"/>
      <dgm:spPr/>
    </dgm:pt>
    <dgm:pt modelId="{7F38BDCF-A036-954A-A8E1-CD0A9DAEC55D}" type="pres">
      <dgm:prSet presAssocID="{BB0F7FD7-C1B9-824D-BC33-5C6438557DDB}" presName="hierChild3" presStyleCnt="0"/>
      <dgm:spPr/>
    </dgm:pt>
    <dgm:pt modelId="{2C46C22D-1299-B245-808B-6EB88F9C3B98}" type="pres">
      <dgm:prSet presAssocID="{7CA02879-3543-8045-877C-15FD00B2BFFE}" presName="Name19" presStyleLbl="parChTrans1D2" presStyleIdx="2" presStyleCnt="3"/>
      <dgm:spPr/>
    </dgm:pt>
    <dgm:pt modelId="{24D21824-620B-8441-9ACB-4206D8793541}" type="pres">
      <dgm:prSet presAssocID="{5A3F830C-5D7A-FC44-9234-ED6E1F624B72}" presName="Name21" presStyleCnt="0"/>
      <dgm:spPr/>
    </dgm:pt>
    <dgm:pt modelId="{65E126C1-43C9-3848-AAE0-30E453DF1723}" type="pres">
      <dgm:prSet presAssocID="{5A3F830C-5D7A-FC44-9234-ED6E1F624B72}" presName="level2Shape" presStyleLbl="asst1" presStyleIdx="5" presStyleCnt="7"/>
      <dgm:spPr/>
    </dgm:pt>
    <dgm:pt modelId="{D709BAF2-0878-F243-BD6E-02D510525EEE}" type="pres">
      <dgm:prSet presAssocID="{5A3F830C-5D7A-FC44-9234-ED6E1F624B72}" presName="hierChild3" presStyleCnt="0"/>
      <dgm:spPr/>
    </dgm:pt>
    <dgm:pt modelId="{37DA3F1B-48FA-7742-8092-68888048A66D}" type="pres">
      <dgm:prSet presAssocID="{03DFBDF3-EAD2-1045-A2E5-3A3BFF529DB3}" presName="Name19" presStyleLbl="parChTrans1D3" presStyleIdx="3" presStyleCnt="4"/>
      <dgm:spPr/>
    </dgm:pt>
    <dgm:pt modelId="{809C3C98-46C5-5643-9DF3-4EB03278910E}" type="pres">
      <dgm:prSet presAssocID="{DC060D7E-E5AC-4D41-8E89-0B23D41BDA67}" presName="Name21" presStyleCnt="0"/>
      <dgm:spPr/>
    </dgm:pt>
    <dgm:pt modelId="{05C58513-6936-074B-8014-97ED2096B160}" type="pres">
      <dgm:prSet presAssocID="{DC060D7E-E5AC-4D41-8E89-0B23D41BDA67}" presName="level2Shape" presStyleLbl="asst1" presStyleIdx="6" presStyleCnt="7"/>
      <dgm:spPr/>
    </dgm:pt>
    <dgm:pt modelId="{05B65595-0F2B-BD45-A91F-1B1A5AB96A7A}" type="pres">
      <dgm:prSet presAssocID="{DC060D7E-E5AC-4D41-8E89-0B23D41BDA67}" presName="hierChild3" presStyleCnt="0"/>
      <dgm:spPr/>
    </dgm:pt>
    <dgm:pt modelId="{9599F6E0-BEBA-B84D-8AB2-6CFFCEC3524A}" type="pres">
      <dgm:prSet presAssocID="{9153EEBA-519D-1245-BD93-FFF8052CE906}" presName="bgShapesFlow" presStyleCnt="0"/>
      <dgm:spPr/>
    </dgm:pt>
  </dgm:ptLst>
  <dgm:cxnLst>
    <dgm:cxn modelId="{ACF2E209-40C4-F842-A0DE-B4AEA1535ADD}" srcId="{EBEDFBC5-4B51-7943-AC65-05735AEC3CED}" destId="{5A3F830C-5D7A-FC44-9234-ED6E1F624B72}" srcOrd="2" destOrd="0" parTransId="{7CA02879-3543-8045-877C-15FD00B2BFFE}" sibTransId="{19281AFB-BEBE-EC4F-A03E-0C05BE8B12EA}"/>
    <dgm:cxn modelId="{2A07051C-F672-9D40-9DD9-B460B95F6E79}" type="presOf" srcId="{6E57E7A1-7D18-E840-B1FC-8E9A6EE89860}" destId="{C8C5B926-B855-1349-82F6-F16079685958}" srcOrd="0" destOrd="0" presId="urn:microsoft.com/office/officeart/2005/8/layout/hierarchy6"/>
    <dgm:cxn modelId="{ED3FB11C-4520-5F4E-8EA8-5F7D7159A721}" type="presOf" srcId="{E7D6AE3D-9CB0-E743-B1F9-47AFABDA9D57}" destId="{9B7064DD-AA35-AE44-BC5B-141A27295973}" srcOrd="0" destOrd="0" presId="urn:microsoft.com/office/officeart/2005/8/layout/hierarchy6"/>
    <dgm:cxn modelId="{EE04CF1D-DAE7-4549-A545-DA75CE4A3B63}" type="presOf" srcId="{3A52300A-4052-264B-B070-A553C46CD644}" destId="{EF62B40D-C495-8346-84F9-8B8BD29C87D6}" srcOrd="0" destOrd="0" presId="urn:microsoft.com/office/officeart/2005/8/layout/hierarchy6"/>
    <dgm:cxn modelId="{260ACA3C-2EF6-5A42-B56E-70B55FDE276D}" type="presOf" srcId="{7CA02879-3543-8045-877C-15FD00B2BFFE}" destId="{2C46C22D-1299-B245-808B-6EB88F9C3B98}" srcOrd="0" destOrd="0" presId="urn:microsoft.com/office/officeart/2005/8/layout/hierarchy6"/>
    <dgm:cxn modelId="{91FABC3E-F845-604E-AED3-C56102AA9CF0}" type="presOf" srcId="{49C71B68-7CCB-2345-89A6-F8D7F5A8BBDD}" destId="{7255A266-CD30-644C-A190-9A9ACC69EFE5}" srcOrd="0" destOrd="0" presId="urn:microsoft.com/office/officeart/2005/8/layout/hierarchy6"/>
    <dgm:cxn modelId="{8F548F51-543F-5440-8D2C-EB2A8DAA05C3}" type="presOf" srcId="{BB0F7FD7-C1B9-824D-BC33-5C6438557DDB}" destId="{02DF9827-A0B5-8B4F-9EEA-8B776C061D28}" srcOrd="0" destOrd="0" presId="urn:microsoft.com/office/officeart/2005/8/layout/hierarchy6"/>
    <dgm:cxn modelId="{DC4D935E-12C4-D143-B310-EEDB7285A484}" srcId="{EBEDFBC5-4B51-7943-AC65-05735AEC3CED}" destId="{98763C8B-9E29-2340-957A-AD212012DF21}" srcOrd="0" destOrd="0" parTransId="{49C71B68-7CCB-2345-89A6-F8D7F5A8BBDD}" sibTransId="{14049C40-3B14-234B-A99B-870188AA5265}"/>
    <dgm:cxn modelId="{DA0FD56E-99B9-6247-9C2B-BB9B8306F769}" type="presOf" srcId="{F8649BA2-12EA-5147-B384-5C1FDA505860}" destId="{3C92FCA1-4797-6841-BEC9-6FB256BD88D7}" srcOrd="0" destOrd="0" presId="urn:microsoft.com/office/officeart/2005/8/layout/hierarchy6"/>
    <dgm:cxn modelId="{18708982-8297-2C4A-98EF-89A17D26DCDC}" srcId="{E7D6AE3D-9CB0-E743-B1F9-47AFABDA9D57}" destId="{BB0F7FD7-C1B9-824D-BC33-5C6438557DDB}" srcOrd="1" destOrd="0" parTransId="{AFF17D0D-328E-0940-A1FA-245E716B2CEA}" sibTransId="{C9B5271B-0038-F549-BC8A-AE46EA1B7D40}"/>
    <dgm:cxn modelId="{A215B6A2-0D8D-B54A-8764-400DDDB73F3F}" type="presOf" srcId="{03DFBDF3-EAD2-1045-A2E5-3A3BFF529DB3}" destId="{37DA3F1B-48FA-7742-8092-68888048A66D}" srcOrd="0" destOrd="0" presId="urn:microsoft.com/office/officeart/2005/8/layout/hierarchy6"/>
    <dgm:cxn modelId="{95D4FCA3-770C-C648-A5D7-2389B959AAD4}" type="presOf" srcId="{98763C8B-9E29-2340-957A-AD212012DF21}" destId="{8547B0C0-70AC-0B4C-8BBD-EFCDB9EE70D5}" srcOrd="0" destOrd="0" presId="urn:microsoft.com/office/officeart/2005/8/layout/hierarchy6"/>
    <dgm:cxn modelId="{BA96CCA7-7BED-3546-81FE-10F4345EB0D6}" type="presOf" srcId="{DC060D7E-E5AC-4D41-8E89-0B23D41BDA67}" destId="{05C58513-6936-074B-8014-97ED2096B160}" srcOrd="0" destOrd="0" presId="urn:microsoft.com/office/officeart/2005/8/layout/hierarchy6"/>
    <dgm:cxn modelId="{084494AA-08D2-DB46-B4E2-A580638754EA}" srcId="{98763C8B-9E29-2340-957A-AD212012DF21}" destId="{24C8391E-EBCA-C447-AF62-C69DCFEDFD32}" srcOrd="0" destOrd="0" parTransId="{3A52300A-4052-264B-B070-A553C46CD644}" sibTransId="{F537FBE4-E174-0340-8468-C1DE7DD74277}"/>
    <dgm:cxn modelId="{0D131FAC-F3EF-5843-BF5B-A6136CFB9714}" srcId="{9153EEBA-519D-1245-BD93-FFF8052CE906}" destId="{EBEDFBC5-4B51-7943-AC65-05735AEC3CED}" srcOrd="0" destOrd="0" parTransId="{4278C0D9-C8D7-A94E-B82C-1854E3FC68B1}" sibTransId="{65C135AF-4C7B-3841-B75D-3840BEAF0527}"/>
    <dgm:cxn modelId="{B0A1E6AE-1C2D-4845-8509-14D896A676C3}" type="presOf" srcId="{9C328EA5-E2A2-9040-B067-D1647B3C5D93}" destId="{1443B46B-A58D-E14A-8998-60CEC3E6908F}" srcOrd="0" destOrd="0" presId="urn:microsoft.com/office/officeart/2005/8/layout/hierarchy6"/>
    <dgm:cxn modelId="{E991C5B4-855F-E34D-9D5E-91EE77377FBC}" type="presOf" srcId="{24C8391E-EBCA-C447-AF62-C69DCFEDFD32}" destId="{48185ED5-F98D-B64C-B63C-2DA1A82BC413}" srcOrd="0" destOrd="0" presId="urn:microsoft.com/office/officeart/2005/8/layout/hierarchy6"/>
    <dgm:cxn modelId="{6AA81DBF-2A39-6B46-B55C-C3ECD9BA69A2}" srcId="{5A3F830C-5D7A-FC44-9234-ED6E1F624B72}" destId="{DC060D7E-E5AC-4D41-8E89-0B23D41BDA67}" srcOrd="0" destOrd="0" parTransId="{03DFBDF3-EAD2-1045-A2E5-3A3BFF529DB3}" sibTransId="{62A8730C-1AC9-494B-873E-A7833E546262}"/>
    <dgm:cxn modelId="{56882EC5-9A65-5742-BBD3-68EE48CDED59}" type="presOf" srcId="{5A3F830C-5D7A-FC44-9234-ED6E1F624B72}" destId="{65E126C1-43C9-3848-AAE0-30E453DF1723}" srcOrd="0" destOrd="0" presId="urn:microsoft.com/office/officeart/2005/8/layout/hierarchy6"/>
    <dgm:cxn modelId="{3429E9C5-F5E5-A04A-8C0B-A613160F0F1E}" srcId="{E7D6AE3D-9CB0-E743-B1F9-47AFABDA9D57}" destId="{F8649BA2-12EA-5147-B384-5C1FDA505860}" srcOrd="0" destOrd="0" parTransId="{6E57E7A1-7D18-E840-B1FC-8E9A6EE89860}" sibTransId="{7A91D41C-08A6-334D-852F-24B5666B6DB2}"/>
    <dgm:cxn modelId="{A80CEDCE-B3C4-BE40-8EE2-C482F4D6AAD7}" type="presOf" srcId="{AFF17D0D-328E-0940-A1FA-245E716B2CEA}" destId="{9DD0B03A-C18A-884A-9B8A-BD836B126601}" srcOrd="0" destOrd="0" presId="urn:microsoft.com/office/officeart/2005/8/layout/hierarchy6"/>
    <dgm:cxn modelId="{927213E1-4848-0840-A75C-23F1AC426077}" type="presOf" srcId="{EBEDFBC5-4B51-7943-AC65-05735AEC3CED}" destId="{8E723358-7407-A14B-819F-9879F2F81BC3}" srcOrd="0" destOrd="0" presId="urn:microsoft.com/office/officeart/2005/8/layout/hierarchy6"/>
    <dgm:cxn modelId="{2F662DE1-925C-B744-86C3-E934F20A4384}" srcId="{EBEDFBC5-4B51-7943-AC65-05735AEC3CED}" destId="{E7D6AE3D-9CB0-E743-B1F9-47AFABDA9D57}" srcOrd="1" destOrd="0" parTransId="{9C328EA5-E2A2-9040-B067-D1647B3C5D93}" sibTransId="{77DB8A96-A6CC-5D47-81D0-B6CEDFBB35B0}"/>
    <dgm:cxn modelId="{CA5631E1-7E60-6C42-82B0-D3A221B628EA}" type="presOf" srcId="{9153EEBA-519D-1245-BD93-FFF8052CE906}" destId="{F858E9E1-FF87-054B-9133-705B1D63E456}" srcOrd="0" destOrd="0" presId="urn:microsoft.com/office/officeart/2005/8/layout/hierarchy6"/>
    <dgm:cxn modelId="{86A7ED0C-87EB-904A-BFE0-ED6354368F15}" type="presParOf" srcId="{F858E9E1-FF87-054B-9133-705B1D63E456}" destId="{261B8E60-D314-0B4C-9DEF-3280E9CE58FB}" srcOrd="0" destOrd="0" presId="urn:microsoft.com/office/officeart/2005/8/layout/hierarchy6"/>
    <dgm:cxn modelId="{1993DF56-A105-644D-B0F9-553E2D7C172B}" type="presParOf" srcId="{261B8E60-D314-0B4C-9DEF-3280E9CE58FB}" destId="{23806462-6D0A-4C4A-80B6-662535586FF3}" srcOrd="0" destOrd="0" presId="urn:microsoft.com/office/officeart/2005/8/layout/hierarchy6"/>
    <dgm:cxn modelId="{D3687326-04A5-E64D-B06F-5706B25B4067}" type="presParOf" srcId="{23806462-6D0A-4C4A-80B6-662535586FF3}" destId="{68D29FEC-E663-3C4B-B9DC-404802F089D0}" srcOrd="0" destOrd="0" presId="urn:microsoft.com/office/officeart/2005/8/layout/hierarchy6"/>
    <dgm:cxn modelId="{A9BFF121-E219-2E44-8F59-6993344A50F0}" type="presParOf" srcId="{68D29FEC-E663-3C4B-B9DC-404802F089D0}" destId="{8E723358-7407-A14B-819F-9879F2F81BC3}" srcOrd="0" destOrd="0" presId="urn:microsoft.com/office/officeart/2005/8/layout/hierarchy6"/>
    <dgm:cxn modelId="{9B0F2389-A98F-DE47-B3DE-C84BFB537384}" type="presParOf" srcId="{68D29FEC-E663-3C4B-B9DC-404802F089D0}" destId="{49778BAB-4655-994F-B68A-7A9D158DE7CB}" srcOrd="1" destOrd="0" presId="urn:microsoft.com/office/officeart/2005/8/layout/hierarchy6"/>
    <dgm:cxn modelId="{881FD766-F8DC-6249-8A0A-1C840BA0409D}" type="presParOf" srcId="{49778BAB-4655-994F-B68A-7A9D158DE7CB}" destId="{7255A266-CD30-644C-A190-9A9ACC69EFE5}" srcOrd="0" destOrd="0" presId="urn:microsoft.com/office/officeart/2005/8/layout/hierarchy6"/>
    <dgm:cxn modelId="{1155E7B4-BDF0-A244-A591-EBDB6D70568D}" type="presParOf" srcId="{49778BAB-4655-994F-B68A-7A9D158DE7CB}" destId="{FEAF19DE-E00C-AD43-BC77-E96B25076870}" srcOrd="1" destOrd="0" presId="urn:microsoft.com/office/officeart/2005/8/layout/hierarchy6"/>
    <dgm:cxn modelId="{CF9777DD-3C23-4743-9A83-64508A427368}" type="presParOf" srcId="{FEAF19DE-E00C-AD43-BC77-E96B25076870}" destId="{8547B0C0-70AC-0B4C-8BBD-EFCDB9EE70D5}" srcOrd="0" destOrd="0" presId="urn:microsoft.com/office/officeart/2005/8/layout/hierarchy6"/>
    <dgm:cxn modelId="{4D88DE24-36ED-1947-AA8E-56773865F3C1}" type="presParOf" srcId="{FEAF19DE-E00C-AD43-BC77-E96B25076870}" destId="{7B44DAD7-669D-3F46-9BE7-A09518CF5851}" srcOrd="1" destOrd="0" presId="urn:microsoft.com/office/officeart/2005/8/layout/hierarchy6"/>
    <dgm:cxn modelId="{A482D701-B4BB-3441-A048-8A4BE421F6A7}" type="presParOf" srcId="{7B44DAD7-669D-3F46-9BE7-A09518CF5851}" destId="{EF62B40D-C495-8346-84F9-8B8BD29C87D6}" srcOrd="0" destOrd="0" presId="urn:microsoft.com/office/officeart/2005/8/layout/hierarchy6"/>
    <dgm:cxn modelId="{AD1A35D9-7A22-BD4B-8B7E-B2F5A97F8631}" type="presParOf" srcId="{7B44DAD7-669D-3F46-9BE7-A09518CF5851}" destId="{82A876AE-B5DA-E64B-9FAB-35473BE71D11}" srcOrd="1" destOrd="0" presId="urn:microsoft.com/office/officeart/2005/8/layout/hierarchy6"/>
    <dgm:cxn modelId="{6186235D-E712-994E-8079-5FB9ED55C988}" type="presParOf" srcId="{82A876AE-B5DA-E64B-9FAB-35473BE71D11}" destId="{48185ED5-F98D-B64C-B63C-2DA1A82BC413}" srcOrd="0" destOrd="0" presId="urn:microsoft.com/office/officeart/2005/8/layout/hierarchy6"/>
    <dgm:cxn modelId="{8032760C-4417-5A41-9DC0-A8BE315A8B24}" type="presParOf" srcId="{82A876AE-B5DA-E64B-9FAB-35473BE71D11}" destId="{ADF1E71C-3BA0-224E-8573-32D136CEC4E4}" srcOrd="1" destOrd="0" presId="urn:microsoft.com/office/officeart/2005/8/layout/hierarchy6"/>
    <dgm:cxn modelId="{A9C2231E-42EC-1948-9CD3-FFD8BBA2B429}" type="presParOf" srcId="{49778BAB-4655-994F-B68A-7A9D158DE7CB}" destId="{1443B46B-A58D-E14A-8998-60CEC3E6908F}" srcOrd="2" destOrd="0" presId="urn:microsoft.com/office/officeart/2005/8/layout/hierarchy6"/>
    <dgm:cxn modelId="{2FC430E0-A619-494B-9ADC-93A2A8CC633F}" type="presParOf" srcId="{49778BAB-4655-994F-B68A-7A9D158DE7CB}" destId="{BB0C7DF1-2666-D140-A122-162399599E05}" srcOrd="3" destOrd="0" presId="urn:microsoft.com/office/officeart/2005/8/layout/hierarchy6"/>
    <dgm:cxn modelId="{DE574B1F-D298-BF47-9B69-D25796718D68}" type="presParOf" srcId="{BB0C7DF1-2666-D140-A122-162399599E05}" destId="{9B7064DD-AA35-AE44-BC5B-141A27295973}" srcOrd="0" destOrd="0" presId="urn:microsoft.com/office/officeart/2005/8/layout/hierarchy6"/>
    <dgm:cxn modelId="{B10BBC17-8EFF-5049-A9A6-58F030935B05}" type="presParOf" srcId="{BB0C7DF1-2666-D140-A122-162399599E05}" destId="{3E6CCC48-6900-F647-AEA0-132A2E541EA9}" srcOrd="1" destOrd="0" presId="urn:microsoft.com/office/officeart/2005/8/layout/hierarchy6"/>
    <dgm:cxn modelId="{D6CC2AAE-11DB-8149-A889-14118B2570CE}" type="presParOf" srcId="{3E6CCC48-6900-F647-AEA0-132A2E541EA9}" destId="{C8C5B926-B855-1349-82F6-F16079685958}" srcOrd="0" destOrd="0" presId="urn:microsoft.com/office/officeart/2005/8/layout/hierarchy6"/>
    <dgm:cxn modelId="{17D656E6-39F7-1843-8833-58E7E946CFE1}" type="presParOf" srcId="{3E6CCC48-6900-F647-AEA0-132A2E541EA9}" destId="{D6970D31-EDFE-C540-91FC-F0BF50A86EB9}" srcOrd="1" destOrd="0" presId="urn:microsoft.com/office/officeart/2005/8/layout/hierarchy6"/>
    <dgm:cxn modelId="{2B8894A6-CF05-334C-96E2-51B2333BA3F0}" type="presParOf" srcId="{D6970D31-EDFE-C540-91FC-F0BF50A86EB9}" destId="{3C92FCA1-4797-6841-BEC9-6FB256BD88D7}" srcOrd="0" destOrd="0" presId="urn:microsoft.com/office/officeart/2005/8/layout/hierarchy6"/>
    <dgm:cxn modelId="{55739B2C-80C8-3449-85AA-CD3F86485B61}" type="presParOf" srcId="{D6970D31-EDFE-C540-91FC-F0BF50A86EB9}" destId="{4CE76161-5659-C244-89B1-037B600E6752}" srcOrd="1" destOrd="0" presId="urn:microsoft.com/office/officeart/2005/8/layout/hierarchy6"/>
    <dgm:cxn modelId="{BEC5ACC1-E2E8-F045-80E8-DFCB80714E11}" type="presParOf" srcId="{3E6CCC48-6900-F647-AEA0-132A2E541EA9}" destId="{9DD0B03A-C18A-884A-9B8A-BD836B126601}" srcOrd="2" destOrd="0" presId="urn:microsoft.com/office/officeart/2005/8/layout/hierarchy6"/>
    <dgm:cxn modelId="{C4EABBCD-1845-2741-B764-5818D495774F}" type="presParOf" srcId="{3E6CCC48-6900-F647-AEA0-132A2E541EA9}" destId="{8CA04300-B47B-6343-B4E2-3DB7B892DCB0}" srcOrd="3" destOrd="0" presId="urn:microsoft.com/office/officeart/2005/8/layout/hierarchy6"/>
    <dgm:cxn modelId="{A226CE50-BDC6-474D-8DA5-D2596ADDA94D}" type="presParOf" srcId="{8CA04300-B47B-6343-B4E2-3DB7B892DCB0}" destId="{02DF9827-A0B5-8B4F-9EEA-8B776C061D28}" srcOrd="0" destOrd="0" presId="urn:microsoft.com/office/officeart/2005/8/layout/hierarchy6"/>
    <dgm:cxn modelId="{0257E462-8791-0545-88DA-278B0D72A871}" type="presParOf" srcId="{8CA04300-B47B-6343-B4E2-3DB7B892DCB0}" destId="{7F38BDCF-A036-954A-A8E1-CD0A9DAEC55D}" srcOrd="1" destOrd="0" presId="urn:microsoft.com/office/officeart/2005/8/layout/hierarchy6"/>
    <dgm:cxn modelId="{F37A16FA-798B-1443-9C8E-38E16542CD8B}" type="presParOf" srcId="{49778BAB-4655-994F-B68A-7A9D158DE7CB}" destId="{2C46C22D-1299-B245-808B-6EB88F9C3B98}" srcOrd="4" destOrd="0" presId="urn:microsoft.com/office/officeart/2005/8/layout/hierarchy6"/>
    <dgm:cxn modelId="{C8A7306B-595B-7144-93C0-E9DD92044B43}" type="presParOf" srcId="{49778BAB-4655-994F-B68A-7A9D158DE7CB}" destId="{24D21824-620B-8441-9ACB-4206D8793541}" srcOrd="5" destOrd="0" presId="urn:microsoft.com/office/officeart/2005/8/layout/hierarchy6"/>
    <dgm:cxn modelId="{208EF4DF-38B0-244B-A48B-B34E90C9E79E}" type="presParOf" srcId="{24D21824-620B-8441-9ACB-4206D8793541}" destId="{65E126C1-43C9-3848-AAE0-30E453DF1723}" srcOrd="0" destOrd="0" presId="urn:microsoft.com/office/officeart/2005/8/layout/hierarchy6"/>
    <dgm:cxn modelId="{34CA6935-698B-2A43-9FF3-AA286AA30C34}" type="presParOf" srcId="{24D21824-620B-8441-9ACB-4206D8793541}" destId="{D709BAF2-0878-F243-BD6E-02D510525EEE}" srcOrd="1" destOrd="0" presId="urn:microsoft.com/office/officeart/2005/8/layout/hierarchy6"/>
    <dgm:cxn modelId="{1181EFBE-78E6-FC40-AD9B-8A47C3319F26}" type="presParOf" srcId="{D709BAF2-0878-F243-BD6E-02D510525EEE}" destId="{37DA3F1B-48FA-7742-8092-68888048A66D}" srcOrd="0" destOrd="0" presId="urn:microsoft.com/office/officeart/2005/8/layout/hierarchy6"/>
    <dgm:cxn modelId="{39AF622F-0288-5A41-9A50-4CA1215CE967}" type="presParOf" srcId="{D709BAF2-0878-F243-BD6E-02D510525EEE}" destId="{809C3C98-46C5-5643-9DF3-4EB03278910E}" srcOrd="1" destOrd="0" presId="urn:microsoft.com/office/officeart/2005/8/layout/hierarchy6"/>
    <dgm:cxn modelId="{27FCC952-7809-9048-90E2-5088C4BD8348}" type="presParOf" srcId="{809C3C98-46C5-5643-9DF3-4EB03278910E}" destId="{05C58513-6936-074B-8014-97ED2096B160}" srcOrd="0" destOrd="0" presId="urn:microsoft.com/office/officeart/2005/8/layout/hierarchy6"/>
    <dgm:cxn modelId="{8167016A-8F33-5E41-AE20-1792E5F1E325}" type="presParOf" srcId="{809C3C98-46C5-5643-9DF3-4EB03278910E}" destId="{05B65595-0F2B-BD45-A91F-1B1A5AB96A7A}" srcOrd="1" destOrd="0" presId="urn:microsoft.com/office/officeart/2005/8/layout/hierarchy6"/>
    <dgm:cxn modelId="{5423DBB7-D340-584B-B590-DE479F357D11}" type="presParOf" srcId="{F858E9E1-FF87-054B-9133-705B1D63E456}" destId="{9599F6E0-BEBA-B84D-8AB2-6CFFCEC3524A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23A381CE-C539-4B4A-8F08-107C1715F2A9}" type="doc">
      <dgm:prSet loTypeId="urn:microsoft.com/office/officeart/2005/8/layout/orgChar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E938BEB-58CE-744B-B9C9-E9A52DC528A8}">
      <dgm:prSet phldrT="[Text]"/>
      <dgm:spPr/>
      <dgm:t>
        <a:bodyPr/>
        <a:lstStyle/>
        <a:p>
          <a:r>
            <a:rPr lang="en-US" dirty="0"/>
            <a:t>PSP Plate</a:t>
          </a:r>
        </a:p>
      </dgm:t>
    </dgm:pt>
    <dgm:pt modelId="{D2D98F89-6F41-A547-8197-D5A6D2231C4B}" type="parTrans" cxnId="{C6EB2AED-3B3B-6649-BF10-6600DC5C0004}">
      <dgm:prSet/>
      <dgm:spPr/>
      <dgm:t>
        <a:bodyPr/>
        <a:lstStyle/>
        <a:p>
          <a:endParaRPr lang="en-US"/>
        </a:p>
      </dgm:t>
    </dgm:pt>
    <dgm:pt modelId="{007DAFAF-8403-684E-BCC2-F11A45C6A1BA}" type="sibTrans" cxnId="{C6EB2AED-3B3B-6649-BF10-6600DC5C0004}">
      <dgm:prSet/>
      <dgm:spPr/>
      <dgm:t>
        <a:bodyPr/>
        <a:lstStyle/>
        <a:p>
          <a:endParaRPr lang="en-US"/>
        </a:p>
      </dgm:t>
    </dgm:pt>
    <dgm:pt modelId="{6E156B60-EFB4-664B-B035-CC5A0AF4684B}" type="asst">
      <dgm:prSet phldrT="[Text]"/>
      <dgm:spPr/>
      <dgm:t>
        <a:bodyPr/>
        <a:lstStyle/>
        <a:p>
          <a:r>
            <a:rPr lang="en-US" dirty="0"/>
            <a:t>Turbid</a:t>
          </a:r>
        </a:p>
      </dgm:t>
    </dgm:pt>
    <dgm:pt modelId="{39AA7E98-D434-E24A-A9A5-9CC316FCE890}" type="parTrans" cxnId="{325A2AE8-D7EB-DE4F-A6F2-EAB6287BAC1B}">
      <dgm:prSet/>
      <dgm:spPr/>
      <dgm:t>
        <a:bodyPr/>
        <a:lstStyle/>
        <a:p>
          <a:endParaRPr lang="en-US"/>
        </a:p>
      </dgm:t>
    </dgm:pt>
    <dgm:pt modelId="{020C318F-90E3-3C49-848F-C8214E2B828F}" type="sibTrans" cxnId="{325A2AE8-D7EB-DE4F-A6F2-EAB6287BAC1B}">
      <dgm:prSet/>
      <dgm:spPr/>
      <dgm:t>
        <a:bodyPr/>
        <a:lstStyle/>
        <a:p>
          <a:endParaRPr lang="en-US"/>
        </a:p>
      </dgm:t>
    </dgm:pt>
    <dgm:pt modelId="{192CAB1E-DA9E-E943-A729-B4D26074A669}" type="asst">
      <dgm:prSet phldrT="[Text]"/>
      <dgm:spPr/>
      <dgm:t>
        <a:bodyPr/>
        <a:lstStyle/>
        <a:p>
          <a:r>
            <a:rPr lang="en-US" dirty="0"/>
            <a:t>Barium Fluoride</a:t>
          </a:r>
        </a:p>
      </dgm:t>
    </dgm:pt>
    <dgm:pt modelId="{FFB999C7-1E2A-7D4F-8DA9-B16C75582385}" type="parTrans" cxnId="{95E6E6B3-08A6-F84E-AA0E-DB5C606355D4}">
      <dgm:prSet/>
      <dgm:spPr/>
      <dgm:t>
        <a:bodyPr/>
        <a:lstStyle/>
        <a:p>
          <a:endParaRPr lang="en-US"/>
        </a:p>
      </dgm:t>
    </dgm:pt>
    <dgm:pt modelId="{48DC9B48-F0F0-A746-879F-F628AC89BA77}" type="sibTrans" cxnId="{95E6E6B3-08A6-F84E-AA0E-DB5C606355D4}">
      <dgm:prSet/>
      <dgm:spPr/>
      <dgm:t>
        <a:bodyPr/>
        <a:lstStyle/>
        <a:p>
          <a:endParaRPr lang="en-US"/>
        </a:p>
      </dgm:t>
    </dgm:pt>
    <dgm:pt modelId="{011AA0D4-2040-1242-9597-69566E763363}" type="asst">
      <dgm:prSet phldrT="[Text]"/>
      <dgm:spPr/>
      <dgm:t>
        <a:bodyPr/>
        <a:lstStyle/>
        <a:p>
          <a:r>
            <a:rPr lang="en-US" dirty="0"/>
            <a:t>Distributed throughout </a:t>
          </a:r>
        </a:p>
      </dgm:t>
    </dgm:pt>
    <dgm:pt modelId="{B1FF8051-69AB-D242-96F1-D74E43AD3367}" type="parTrans" cxnId="{D9699EEC-C98B-5349-B6CA-85AFF5DD39BF}">
      <dgm:prSet/>
      <dgm:spPr/>
      <dgm:t>
        <a:bodyPr/>
        <a:lstStyle/>
        <a:p>
          <a:endParaRPr lang="en-US"/>
        </a:p>
      </dgm:t>
    </dgm:pt>
    <dgm:pt modelId="{E79B6884-D8D8-474D-B0F0-1DC100A1BF99}" type="sibTrans" cxnId="{D9699EEC-C98B-5349-B6CA-85AFF5DD39BF}">
      <dgm:prSet/>
      <dgm:spPr/>
      <dgm:t>
        <a:bodyPr/>
        <a:lstStyle/>
        <a:p>
          <a:endParaRPr lang="en-US"/>
        </a:p>
      </dgm:t>
    </dgm:pt>
    <dgm:pt modelId="{6128CE92-2264-BC43-A39D-D1C85C39180A}" type="asst">
      <dgm:prSet phldrT="[Text]"/>
      <dgm:spPr/>
      <dgm:t>
        <a:bodyPr/>
        <a:lstStyle/>
        <a:p>
          <a:r>
            <a:rPr lang="en-US" dirty="0"/>
            <a:t>Needle/ Columnar</a:t>
          </a:r>
        </a:p>
      </dgm:t>
    </dgm:pt>
    <dgm:pt modelId="{53F8549A-AB61-5943-B560-29F32655334C}" type="parTrans" cxnId="{200ABE05-11BE-8A42-AD20-FDA2BDDF0ECF}">
      <dgm:prSet/>
      <dgm:spPr/>
      <dgm:t>
        <a:bodyPr/>
        <a:lstStyle/>
        <a:p>
          <a:endParaRPr lang="en-US"/>
        </a:p>
      </dgm:t>
    </dgm:pt>
    <dgm:pt modelId="{2567ADD0-A831-594C-AF60-11318F6AC751}" type="sibTrans" cxnId="{200ABE05-11BE-8A42-AD20-FDA2BDDF0ECF}">
      <dgm:prSet/>
      <dgm:spPr/>
      <dgm:t>
        <a:bodyPr/>
        <a:lstStyle/>
        <a:p>
          <a:endParaRPr lang="en-US"/>
        </a:p>
      </dgm:t>
    </dgm:pt>
    <dgm:pt modelId="{7BEBA77E-3200-B64A-9FC8-DF2FAC7A9320}" type="asst">
      <dgm:prSet phldrT="[Text]"/>
      <dgm:spPr/>
      <dgm:t>
        <a:bodyPr/>
        <a:lstStyle/>
        <a:p>
          <a:r>
            <a:rPr lang="en-US" dirty="0"/>
            <a:t>Cesium Iodide</a:t>
          </a:r>
        </a:p>
      </dgm:t>
    </dgm:pt>
    <dgm:pt modelId="{88AEE3DE-1CD6-3346-87DA-61F058D9121A}" type="parTrans" cxnId="{B5461745-3CA1-314A-9044-64CB16381B93}">
      <dgm:prSet/>
      <dgm:spPr/>
      <dgm:t>
        <a:bodyPr/>
        <a:lstStyle/>
        <a:p>
          <a:endParaRPr lang="en-US"/>
        </a:p>
      </dgm:t>
    </dgm:pt>
    <dgm:pt modelId="{3342C942-1CD1-DC4A-8A92-789554CE32F4}" type="sibTrans" cxnId="{B5461745-3CA1-314A-9044-64CB16381B93}">
      <dgm:prSet/>
      <dgm:spPr/>
      <dgm:t>
        <a:bodyPr/>
        <a:lstStyle/>
        <a:p>
          <a:endParaRPr lang="en-US"/>
        </a:p>
      </dgm:t>
    </dgm:pt>
    <dgm:pt modelId="{07AB63CC-3E89-E441-BBAF-5A08D19FB101}" type="asst">
      <dgm:prSet phldrT="[Text]"/>
      <dgm:spPr/>
      <dgm:t>
        <a:bodyPr/>
        <a:lstStyle/>
        <a:p>
          <a:r>
            <a:rPr lang="en-US" dirty="0"/>
            <a:t>Controlled</a:t>
          </a:r>
        </a:p>
      </dgm:t>
    </dgm:pt>
    <dgm:pt modelId="{259A2CA3-7A3E-F54F-BC8A-A66C656AC1D6}" type="parTrans" cxnId="{3AFA5BC8-DF72-2749-BFCE-97A5A42122A7}">
      <dgm:prSet/>
      <dgm:spPr/>
      <dgm:t>
        <a:bodyPr/>
        <a:lstStyle/>
        <a:p>
          <a:endParaRPr lang="en-US"/>
        </a:p>
      </dgm:t>
    </dgm:pt>
    <dgm:pt modelId="{FF1E704F-2B50-4343-976B-6B750748DD49}" type="sibTrans" cxnId="{3AFA5BC8-DF72-2749-BFCE-97A5A42122A7}">
      <dgm:prSet/>
      <dgm:spPr/>
      <dgm:t>
        <a:bodyPr/>
        <a:lstStyle/>
        <a:p>
          <a:endParaRPr lang="en-US"/>
        </a:p>
      </dgm:t>
    </dgm:pt>
    <dgm:pt modelId="{6FFB61AA-339E-1347-9455-B6FF22BBA228}" type="pres">
      <dgm:prSet presAssocID="{23A381CE-C539-4B4A-8F08-107C1715F2A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FC0D154-E344-674F-B2E1-A1BA54A883F5}" type="pres">
      <dgm:prSet presAssocID="{AE938BEB-58CE-744B-B9C9-E9A52DC528A8}" presName="hierRoot1" presStyleCnt="0">
        <dgm:presLayoutVars>
          <dgm:hierBranch val="init"/>
        </dgm:presLayoutVars>
      </dgm:prSet>
      <dgm:spPr/>
    </dgm:pt>
    <dgm:pt modelId="{6F804498-1F0C-A94D-AEC7-E32037D40E50}" type="pres">
      <dgm:prSet presAssocID="{AE938BEB-58CE-744B-B9C9-E9A52DC528A8}" presName="rootComposite1" presStyleCnt="0"/>
      <dgm:spPr/>
    </dgm:pt>
    <dgm:pt modelId="{00E28964-C75F-A84E-99EC-48596508717F}" type="pres">
      <dgm:prSet presAssocID="{AE938BEB-58CE-744B-B9C9-E9A52DC528A8}" presName="rootText1" presStyleLbl="node0" presStyleIdx="0" presStyleCnt="1">
        <dgm:presLayoutVars>
          <dgm:chPref val="3"/>
        </dgm:presLayoutVars>
      </dgm:prSet>
      <dgm:spPr/>
    </dgm:pt>
    <dgm:pt modelId="{8A0C8EB9-084F-0743-8C26-F586A1786DE8}" type="pres">
      <dgm:prSet presAssocID="{AE938BEB-58CE-744B-B9C9-E9A52DC528A8}" presName="rootConnector1" presStyleLbl="node1" presStyleIdx="0" presStyleCnt="0"/>
      <dgm:spPr/>
    </dgm:pt>
    <dgm:pt modelId="{08AE1503-52FE-3649-99BE-AE9628D0A5F2}" type="pres">
      <dgm:prSet presAssocID="{AE938BEB-58CE-744B-B9C9-E9A52DC528A8}" presName="hierChild2" presStyleCnt="0"/>
      <dgm:spPr/>
    </dgm:pt>
    <dgm:pt modelId="{120F230F-30A0-4D43-B752-8F02418CF894}" type="pres">
      <dgm:prSet presAssocID="{AE938BEB-58CE-744B-B9C9-E9A52DC528A8}" presName="hierChild3" presStyleCnt="0"/>
      <dgm:spPr/>
    </dgm:pt>
    <dgm:pt modelId="{605C4E08-92CA-364F-84C6-5C9799C8A1B9}" type="pres">
      <dgm:prSet presAssocID="{39AA7E98-D434-E24A-A9A5-9CC316FCE890}" presName="Name111" presStyleLbl="parChTrans1D2" presStyleIdx="0" presStyleCnt="2"/>
      <dgm:spPr/>
    </dgm:pt>
    <dgm:pt modelId="{2B6F6BFF-5DB8-CF4F-A3DD-7A071EE3A10A}" type="pres">
      <dgm:prSet presAssocID="{6E156B60-EFB4-664B-B035-CC5A0AF4684B}" presName="hierRoot3" presStyleCnt="0">
        <dgm:presLayoutVars>
          <dgm:hierBranch val="init"/>
        </dgm:presLayoutVars>
      </dgm:prSet>
      <dgm:spPr/>
    </dgm:pt>
    <dgm:pt modelId="{BA750CF4-7C6D-234E-8BF9-40A9B583A5BE}" type="pres">
      <dgm:prSet presAssocID="{6E156B60-EFB4-664B-B035-CC5A0AF4684B}" presName="rootComposite3" presStyleCnt="0"/>
      <dgm:spPr/>
    </dgm:pt>
    <dgm:pt modelId="{3380C3FB-E1B8-0848-97A4-638C79B35A8E}" type="pres">
      <dgm:prSet presAssocID="{6E156B60-EFB4-664B-B035-CC5A0AF4684B}" presName="rootText3" presStyleLbl="asst1" presStyleIdx="0" presStyleCnt="6">
        <dgm:presLayoutVars>
          <dgm:chPref val="3"/>
        </dgm:presLayoutVars>
      </dgm:prSet>
      <dgm:spPr/>
    </dgm:pt>
    <dgm:pt modelId="{FF6BF15F-2566-F541-9F93-946C394403BD}" type="pres">
      <dgm:prSet presAssocID="{6E156B60-EFB4-664B-B035-CC5A0AF4684B}" presName="rootConnector3" presStyleLbl="asst1" presStyleIdx="0" presStyleCnt="6"/>
      <dgm:spPr/>
    </dgm:pt>
    <dgm:pt modelId="{22765369-A21F-4E44-89D4-3D9AA938F8D5}" type="pres">
      <dgm:prSet presAssocID="{6E156B60-EFB4-664B-B035-CC5A0AF4684B}" presName="hierChild6" presStyleCnt="0"/>
      <dgm:spPr/>
    </dgm:pt>
    <dgm:pt modelId="{009225B6-03C0-0744-8D19-C60B17438A9E}" type="pres">
      <dgm:prSet presAssocID="{6E156B60-EFB4-664B-B035-CC5A0AF4684B}" presName="hierChild7" presStyleCnt="0"/>
      <dgm:spPr/>
    </dgm:pt>
    <dgm:pt modelId="{BEF7A05F-D428-4743-B660-A0798A01705F}" type="pres">
      <dgm:prSet presAssocID="{FFB999C7-1E2A-7D4F-8DA9-B16C75582385}" presName="Name111" presStyleLbl="parChTrans1D3" presStyleIdx="0" presStyleCnt="4"/>
      <dgm:spPr/>
    </dgm:pt>
    <dgm:pt modelId="{5EAD0EE2-6FA2-F848-8A64-00915282EE8C}" type="pres">
      <dgm:prSet presAssocID="{192CAB1E-DA9E-E943-A729-B4D26074A669}" presName="hierRoot3" presStyleCnt="0">
        <dgm:presLayoutVars>
          <dgm:hierBranch val="init"/>
        </dgm:presLayoutVars>
      </dgm:prSet>
      <dgm:spPr/>
    </dgm:pt>
    <dgm:pt modelId="{41614CF5-31AB-E34A-A1E0-4032BC87FEDA}" type="pres">
      <dgm:prSet presAssocID="{192CAB1E-DA9E-E943-A729-B4D26074A669}" presName="rootComposite3" presStyleCnt="0"/>
      <dgm:spPr/>
    </dgm:pt>
    <dgm:pt modelId="{A5BC6D05-2FB0-884E-8BBB-6F056F2C2503}" type="pres">
      <dgm:prSet presAssocID="{192CAB1E-DA9E-E943-A729-B4D26074A669}" presName="rootText3" presStyleLbl="asst1" presStyleIdx="1" presStyleCnt="6">
        <dgm:presLayoutVars>
          <dgm:chPref val="3"/>
        </dgm:presLayoutVars>
      </dgm:prSet>
      <dgm:spPr/>
    </dgm:pt>
    <dgm:pt modelId="{38274F73-20F7-EC4A-B55B-E76331BBED5E}" type="pres">
      <dgm:prSet presAssocID="{192CAB1E-DA9E-E943-A729-B4D26074A669}" presName="rootConnector3" presStyleLbl="asst1" presStyleIdx="1" presStyleCnt="6"/>
      <dgm:spPr/>
    </dgm:pt>
    <dgm:pt modelId="{7681D989-5E19-2446-9C4A-01FFBE690DA4}" type="pres">
      <dgm:prSet presAssocID="{192CAB1E-DA9E-E943-A729-B4D26074A669}" presName="hierChild6" presStyleCnt="0"/>
      <dgm:spPr/>
    </dgm:pt>
    <dgm:pt modelId="{44162C50-69BC-9040-BEDB-D5101A6A1438}" type="pres">
      <dgm:prSet presAssocID="{192CAB1E-DA9E-E943-A729-B4D26074A669}" presName="hierChild7" presStyleCnt="0"/>
      <dgm:spPr/>
    </dgm:pt>
    <dgm:pt modelId="{08E52BF0-24E4-934E-8230-6C069E8D1FAC}" type="pres">
      <dgm:prSet presAssocID="{B1FF8051-69AB-D242-96F1-D74E43AD3367}" presName="Name111" presStyleLbl="parChTrans1D3" presStyleIdx="1" presStyleCnt="4"/>
      <dgm:spPr/>
    </dgm:pt>
    <dgm:pt modelId="{6557FCD0-D46C-C54F-9D69-D6F3F833480C}" type="pres">
      <dgm:prSet presAssocID="{011AA0D4-2040-1242-9597-69566E763363}" presName="hierRoot3" presStyleCnt="0">
        <dgm:presLayoutVars>
          <dgm:hierBranch val="init"/>
        </dgm:presLayoutVars>
      </dgm:prSet>
      <dgm:spPr/>
    </dgm:pt>
    <dgm:pt modelId="{EEC30FBA-8CDD-524E-9DE7-2011194550F9}" type="pres">
      <dgm:prSet presAssocID="{011AA0D4-2040-1242-9597-69566E763363}" presName="rootComposite3" presStyleCnt="0"/>
      <dgm:spPr/>
    </dgm:pt>
    <dgm:pt modelId="{7EED60B7-E58B-0A4F-BD18-1F09765E4FFD}" type="pres">
      <dgm:prSet presAssocID="{011AA0D4-2040-1242-9597-69566E763363}" presName="rootText3" presStyleLbl="asst1" presStyleIdx="2" presStyleCnt="6">
        <dgm:presLayoutVars>
          <dgm:chPref val="3"/>
        </dgm:presLayoutVars>
      </dgm:prSet>
      <dgm:spPr/>
    </dgm:pt>
    <dgm:pt modelId="{CD0B635E-A90C-AF4C-B48E-1BA6E9286BF4}" type="pres">
      <dgm:prSet presAssocID="{011AA0D4-2040-1242-9597-69566E763363}" presName="rootConnector3" presStyleLbl="asst1" presStyleIdx="2" presStyleCnt="6"/>
      <dgm:spPr/>
    </dgm:pt>
    <dgm:pt modelId="{28059305-5098-4740-94A1-FFFDF01C1163}" type="pres">
      <dgm:prSet presAssocID="{011AA0D4-2040-1242-9597-69566E763363}" presName="hierChild6" presStyleCnt="0"/>
      <dgm:spPr/>
    </dgm:pt>
    <dgm:pt modelId="{88B348DD-55C1-134E-8C88-61363EF583D1}" type="pres">
      <dgm:prSet presAssocID="{011AA0D4-2040-1242-9597-69566E763363}" presName="hierChild7" presStyleCnt="0"/>
      <dgm:spPr/>
    </dgm:pt>
    <dgm:pt modelId="{B3FFA5A9-C13D-454A-BDBB-80F8218708DD}" type="pres">
      <dgm:prSet presAssocID="{53F8549A-AB61-5943-B560-29F32655334C}" presName="Name111" presStyleLbl="parChTrans1D2" presStyleIdx="1" presStyleCnt="2"/>
      <dgm:spPr/>
    </dgm:pt>
    <dgm:pt modelId="{B5168F9E-15CE-4D4F-8F20-2E1363AA4CEB}" type="pres">
      <dgm:prSet presAssocID="{6128CE92-2264-BC43-A39D-D1C85C39180A}" presName="hierRoot3" presStyleCnt="0">
        <dgm:presLayoutVars>
          <dgm:hierBranch val="init"/>
        </dgm:presLayoutVars>
      </dgm:prSet>
      <dgm:spPr/>
    </dgm:pt>
    <dgm:pt modelId="{1B1447DC-7E37-1A41-B82E-D01645F44470}" type="pres">
      <dgm:prSet presAssocID="{6128CE92-2264-BC43-A39D-D1C85C39180A}" presName="rootComposite3" presStyleCnt="0"/>
      <dgm:spPr/>
    </dgm:pt>
    <dgm:pt modelId="{B3127D3A-3F94-8843-8B57-1309D353CA79}" type="pres">
      <dgm:prSet presAssocID="{6128CE92-2264-BC43-A39D-D1C85C39180A}" presName="rootText3" presStyleLbl="asst1" presStyleIdx="3" presStyleCnt="6">
        <dgm:presLayoutVars>
          <dgm:chPref val="3"/>
        </dgm:presLayoutVars>
      </dgm:prSet>
      <dgm:spPr/>
    </dgm:pt>
    <dgm:pt modelId="{965C0763-B929-2844-B82F-6884A1287D21}" type="pres">
      <dgm:prSet presAssocID="{6128CE92-2264-BC43-A39D-D1C85C39180A}" presName="rootConnector3" presStyleLbl="asst1" presStyleIdx="3" presStyleCnt="6"/>
      <dgm:spPr/>
    </dgm:pt>
    <dgm:pt modelId="{30D2357A-86CD-454C-9774-8B20AB186A78}" type="pres">
      <dgm:prSet presAssocID="{6128CE92-2264-BC43-A39D-D1C85C39180A}" presName="hierChild6" presStyleCnt="0"/>
      <dgm:spPr/>
    </dgm:pt>
    <dgm:pt modelId="{D1D62017-7E7F-3949-A04C-2258DFA53DF5}" type="pres">
      <dgm:prSet presAssocID="{6128CE92-2264-BC43-A39D-D1C85C39180A}" presName="hierChild7" presStyleCnt="0"/>
      <dgm:spPr/>
    </dgm:pt>
    <dgm:pt modelId="{0BDEC8C8-898A-C94D-ABAF-1ED67358A531}" type="pres">
      <dgm:prSet presAssocID="{88AEE3DE-1CD6-3346-87DA-61F058D9121A}" presName="Name111" presStyleLbl="parChTrans1D3" presStyleIdx="2" presStyleCnt="4"/>
      <dgm:spPr/>
    </dgm:pt>
    <dgm:pt modelId="{0FDFD67F-0BCF-2345-8211-8803E9DDFF99}" type="pres">
      <dgm:prSet presAssocID="{7BEBA77E-3200-B64A-9FC8-DF2FAC7A9320}" presName="hierRoot3" presStyleCnt="0">
        <dgm:presLayoutVars>
          <dgm:hierBranch val="init"/>
        </dgm:presLayoutVars>
      </dgm:prSet>
      <dgm:spPr/>
    </dgm:pt>
    <dgm:pt modelId="{AB34D079-73DF-C74C-968A-3EB4E9DF7603}" type="pres">
      <dgm:prSet presAssocID="{7BEBA77E-3200-B64A-9FC8-DF2FAC7A9320}" presName="rootComposite3" presStyleCnt="0"/>
      <dgm:spPr/>
    </dgm:pt>
    <dgm:pt modelId="{D9C313F1-C1CC-1146-A692-28531F40C8CF}" type="pres">
      <dgm:prSet presAssocID="{7BEBA77E-3200-B64A-9FC8-DF2FAC7A9320}" presName="rootText3" presStyleLbl="asst1" presStyleIdx="4" presStyleCnt="6">
        <dgm:presLayoutVars>
          <dgm:chPref val="3"/>
        </dgm:presLayoutVars>
      </dgm:prSet>
      <dgm:spPr/>
    </dgm:pt>
    <dgm:pt modelId="{F938C81B-FDBA-3C4F-AEC4-4BB824E06986}" type="pres">
      <dgm:prSet presAssocID="{7BEBA77E-3200-B64A-9FC8-DF2FAC7A9320}" presName="rootConnector3" presStyleLbl="asst1" presStyleIdx="4" presStyleCnt="6"/>
      <dgm:spPr/>
    </dgm:pt>
    <dgm:pt modelId="{728737FF-8FBE-A84B-B18A-20FCCED66D2E}" type="pres">
      <dgm:prSet presAssocID="{7BEBA77E-3200-B64A-9FC8-DF2FAC7A9320}" presName="hierChild6" presStyleCnt="0"/>
      <dgm:spPr/>
    </dgm:pt>
    <dgm:pt modelId="{AC5AA515-A5B8-EF42-B396-0C061DC85259}" type="pres">
      <dgm:prSet presAssocID="{7BEBA77E-3200-B64A-9FC8-DF2FAC7A9320}" presName="hierChild7" presStyleCnt="0"/>
      <dgm:spPr/>
    </dgm:pt>
    <dgm:pt modelId="{59F7DBF7-F27D-C04A-BA7E-772489745A31}" type="pres">
      <dgm:prSet presAssocID="{259A2CA3-7A3E-F54F-BC8A-A66C656AC1D6}" presName="Name111" presStyleLbl="parChTrans1D3" presStyleIdx="3" presStyleCnt="4"/>
      <dgm:spPr/>
    </dgm:pt>
    <dgm:pt modelId="{D3AD7D48-3EF3-8949-9526-3031B4C73577}" type="pres">
      <dgm:prSet presAssocID="{07AB63CC-3E89-E441-BBAF-5A08D19FB101}" presName="hierRoot3" presStyleCnt="0">
        <dgm:presLayoutVars>
          <dgm:hierBranch val="init"/>
        </dgm:presLayoutVars>
      </dgm:prSet>
      <dgm:spPr/>
    </dgm:pt>
    <dgm:pt modelId="{48E2C120-4ABD-D944-90CC-CC43E6C02C29}" type="pres">
      <dgm:prSet presAssocID="{07AB63CC-3E89-E441-BBAF-5A08D19FB101}" presName="rootComposite3" presStyleCnt="0"/>
      <dgm:spPr/>
    </dgm:pt>
    <dgm:pt modelId="{CAA408FD-3D88-B844-AE5F-527F7EBC204F}" type="pres">
      <dgm:prSet presAssocID="{07AB63CC-3E89-E441-BBAF-5A08D19FB101}" presName="rootText3" presStyleLbl="asst1" presStyleIdx="5" presStyleCnt="6">
        <dgm:presLayoutVars>
          <dgm:chPref val="3"/>
        </dgm:presLayoutVars>
      </dgm:prSet>
      <dgm:spPr/>
    </dgm:pt>
    <dgm:pt modelId="{D241EAD3-1274-9D44-934F-3B63B42F515C}" type="pres">
      <dgm:prSet presAssocID="{07AB63CC-3E89-E441-BBAF-5A08D19FB101}" presName="rootConnector3" presStyleLbl="asst1" presStyleIdx="5" presStyleCnt="6"/>
      <dgm:spPr/>
    </dgm:pt>
    <dgm:pt modelId="{83A78069-5ACA-9C4F-87E0-55EBF61B5231}" type="pres">
      <dgm:prSet presAssocID="{07AB63CC-3E89-E441-BBAF-5A08D19FB101}" presName="hierChild6" presStyleCnt="0"/>
      <dgm:spPr/>
    </dgm:pt>
    <dgm:pt modelId="{EF34B432-D763-9C47-BA4E-30034D3BCDBA}" type="pres">
      <dgm:prSet presAssocID="{07AB63CC-3E89-E441-BBAF-5A08D19FB101}" presName="hierChild7" presStyleCnt="0"/>
      <dgm:spPr/>
    </dgm:pt>
  </dgm:ptLst>
  <dgm:cxnLst>
    <dgm:cxn modelId="{200ABE05-11BE-8A42-AD20-FDA2BDDF0ECF}" srcId="{AE938BEB-58CE-744B-B9C9-E9A52DC528A8}" destId="{6128CE92-2264-BC43-A39D-D1C85C39180A}" srcOrd="1" destOrd="0" parTransId="{53F8549A-AB61-5943-B560-29F32655334C}" sibTransId="{2567ADD0-A831-594C-AF60-11318F6AC751}"/>
    <dgm:cxn modelId="{AC56DD07-7427-BD4A-9B2F-F7BC0EED39E5}" type="presOf" srcId="{7BEBA77E-3200-B64A-9FC8-DF2FAC7A9320}" destId="{F938C81B-FDBA-3C4F-AEC4-4BB824E06986}" srcOrd="1" destOrd="0" presId="urn:microsoft.com/office/officeart/2005/8/layout/orgChart1"/>
    <dgm:cxn modelId="{9304CC13-530E-4949-B571-54AEFB4854B9}" type="presOf" srcId="{39AA7E98-D434-E24A-A9A5-9CC316FCE890}" destId="{605C4E08-92CA-364F-84C6-5C9799C8A1B9}" srcOrd="0" destOrd="0" presId="urn:microsoft.com/office/officeart/2005/8/layout/orgChart1"/>
    <dgm:cxn modelId="{B5461745-3CA1-314A-9044-64CB16381B93}" srcId="{6128CE92-2264-BC43-A39D-D1C85C39180A}" destId="{7BEBA77E-3200-B64A-9FC8-DF2FAC7A9320}" srcOrd="0" destOrd="0" parTransId="{88AEE3DE-1CD6-3346-87DA-61F058D9121A}" sibTransId="{3342C942-1CD1-DC4A-8A92-789554CE32F4}"/>
    <dgm:cxn modelId="{84588B59-496D-1146-927E-D834A3165ACC}" type="presOf" srcId="{011AA0D4-2040-1242-9597-69566E763363}" destId="{7EED60B7-E58B-0A4F-BD18-1F09765E4FFD}" srcOrd="0" destOrd="0" presId="urn:microsoft.com/office/officeart/2005/8/layout/orgChart1"/>
    <dgm:cxn modelId="{7C16806E-BA4C-4342-A3BF-B409D0BE7BA3}" type="presOf" srcId="{53F8549A-AB61-5943-B560-29F32655334C}" destId="{B3FFA5A9-C13D-454A-BDBB-80F8218708DD}" srcOrd="0" destOrd="0" presId="urn:microsoft.com/office/officeart/2005/8/layout/orgChart1"/>
    <dgm:cxn modelId="{47C1A96F-8706-F245-934E-DB35527A4725}" type="presOf" srcId="{07AB63CC-3E89-E441-BBAF-5A08D19FB101}" destId="{CAA408FD-3D88-B844-AE5F-527F7EBC204F}" srcOrd="0" destOrd="0" presId="urn:microsoft.com/office/officeart/2005/8/layout/orgChart1"/>
    <dgm:cxn modelId="{BCE8F575-035F-8440-87A9-E60D66F1E4D8}" type="presOf" srcId="{AE938BEB-58CE-744B-B9C9-E9A52DC528A8}" destId="{00E28964-C75F-A84E-99EC-48596508717F}" srcOrd="0" destOrd="0" presId="urn:microsoft.com/office/officeart/2005/8/layout/orgChart1"/>
    <dgm:cxn modelId="{5BE62477-C632-7446-B10B-962ADBBA6C21}" type="presOf" srcId="{6128CE92-2264-BC43-A39D-D1C85C39180A}" destId="{965C0763-B929-2844-B82F-6884A1287D21}" srcOrd="1" destOrd="0" presId="urn:microsoft.com/office/officeart/2005/8/layout/orgChart1"/>
    <dgm:cxn modelId="{982E3195-C3E3-C740-B016-2E6BCD90B873}" type="presOf" srcId="{6E156B60-EFB4-664B-B035-CC5A0AF4684B}" destId="{FF6BF15F-2566-F541-9F93-946C394403BD}" srcOrd="1" destOrd="0" presId="urn:microsoft.com/office/officeart/2005/8/layout/orgChart1"/>
    <dgm:cxn modelId="{711A2CA5-C834-D84E-9164-14178F9C38C1}" type="presOf" srcId="{B1FF8051-69AB-D242-96F1-D74E43AD3367}" destId="{08E52BF0-24E4-934E-8230-6C069E8D1FAC}" srcOrd="0" destOrd="0" presId="urn:microsoft.com/office/officeart/2005/8/layout/orgChart1"/>
    <dgm:cxn modelId="{95E6E6B3-08A6-F84E-AA0E-DB5C606355D4}" srcId="{6E156B60-EFB4-664B-B035-CC5A0AF4684B}" destId="{192CAB1E-DA9E-E943-A729-B4D26074A669}" srcOrd="0" destOrd="0" parTransId="{FFB999C7-1E2A-7D4F-8DA9-B16C75582385}" sibTransId="{48DC9B48-F0F0-A746-879F-F628AC89BA77}"/>
    <dgm:cxn modelId="{FF0028B6-2A34-174C-87A2-D5C1AF01FACE}" type="presOf" srcId="{192CAB1E-DA9E-E943-A729-B4D26074A669}" destId="{A5BC6D05-2FB0-884E-8BBB-6F056F2C2503}" srcOrd="0" destOrd="0" presId="urn:microsoft.com/office/officeart/2005/8/layout/orgChart1"/>
    <dgm:cxn modelId="{A9AC48C3-6759-5948-9361-B523E9F6A447}" type="presOf" srcId="{011AA0D4-2040-1242-9597-69566E763363}" destId="{CD0B635E-A90C-AF4C-B48E-1BA6E9286BF4}" srcOrd="1" destOrd="0" presId="urn:microsoft.com/office/officeart/2005/8/layout/orgChart1"/>
    <dgm:cxn modelId="{9BA175C3-B5F1-CD44-A4B3-CC6B1C801674}" type="presOf" srcId="{FFB999C7-1E2A-7D4F-8DA9-B16C75582385}" destId="{BEF7A05F-D428-4743-B660-A0798A01705F}" srcOrd="0" destOrd="0" presId="urn:microsoft.com/office/officeart/2005/8/layout/orgChart1"/>
    <dgm:cxn modelId="{A5FADAC5-F365-8C47-8CDB-F9403A08344E}" type="presOf" srcId="{259A2CA3-7A3E-F54F-BC8A-A66C656AC1D6}" destId="{59F7DBF7-F27D-C04A-BA7E-772489745A31}" srcOrd="0" destOrd="0" presId="urn:microsoft.com/office/officeart/2005/8/layout/orgChart1"/>
    <dgm:cxn modelId="{3AFA5BC8-DF72-2749-BFCE-97A5A42122A7}" srcId="{6128CE92-2264-BC43-A39D-D1C85C39180A}" destId="{07AB63CC-3E89-E441-BBAF-5A08D19FB101}" srcOrd="1" destOrd="0" parTransId="{259A2CA3-7A3E-F54F-BC8A-A66C656AC1D6}" sibTransId="{FF1E704F-2B50-4343-976B-6B750748DD49}"/>
    <dgm:cxn modelId="{BDA55BC9-CBC6-564B-ABB2-5793713068C8}" type="presOf" srcId="{7BEBA77E-3200-B64A-9FC8-DF2FAC7A9320}" destId="{D9C313F1-C1CC-1146-A692-28531F40C8CF}" srcOrd="0" destOrd="0" presId="urn:microsoft.com/office/officeart/2005/8/layout/orgChart1"/>
    <dgm:cxn modelId="{CAD174CB-7B73-1347-8152-510D9FDDD915}" type="presOf" srcId="{AE938BEB-58CE-744B-B9C9-E9A52DC528A8}" destId="{8A0C8EB9-084F-0743-8C26-F586A1786DE8}" srcOrd="1" destOrd="0" presId="urn:microsoft.com/office/officeart/2005/8/layout/orgChart1"/>
    <dgm:cxn modelId="{72DC2ED1-90E6-2F4B-95D2-4E31A7FBF0F6}" type="presOf" srcId="{07AB63CC-3E89-E441-BBAF-5A08D19FB101}" destId="{D241EAD3-1274-9D44-934F-3B63B42F515C}" srcOrd="1" destOrd="0" presId="urn:microsoft.com/office/officeart/2005/8/layout/orgChart1"/>
    <dgm:cxn modelId="{3D596BD5-F5D5-5A48-9E1B-53C7F561CE29}" type="presOf" srcId="{192CAB1E-DA9E-E943-A729-B4D26074A669}" destId="{38274F73-20F7-EC4A-B55B-E76331BBED5E}" srcOrd="1" destOrd="0" presId="urn:microsoft.com/office/officeart/2005/8/layout/orgChart1"/>
    <dgm:cxn modelId="{2BAE83D7-1927-D049-A97B-3F491B7DD9F9}" type="presOf" srcId="{6E156B60-EFB4-664B-B035-CC5A0AF4684B}" destId="{3380C3FB-E1B8-0848-97A4-638C79B35A8E}" srcOrd="0" destOrd="0" presId="urn:microsoft.com/office/officeart/2005/8/layout/orgChart1"/>
    <dgm:cxn modelId="{D962A1D7-2A9B-0344-B84E-6F3F53755341}" type="presOf" srcId="{88AEE3DE-1CD6-3346-87DA-61F058D9121A}" destId="{0BDEC8C8-898A-C94D-ABAF-1ED67358A531}" srcOrd="0" destOrd="0" presId="urn:microsoft.com/office/officeart/2005/8/layout/orgChart1"/>
    <dgm:cxn modelId="{325A2AE8-D7EB-DE4F-A6F2-EAB6287BAC1B}" srcId="{AE938BEB-58CE-744B-B9C9-E9A52DC528A8}" destId="{6E156B60-EFB4-664B-B035-CC5A0AF4684B}" srcOrd="0" destOrd="0" parTransId="{39AA7E98-D434-E24A-A9A5-9CC316FCE890}" sibTransId="{020C318F-90E3-3C49-848F-C8214E2B828F}"/>
    <dgm:cxn modelId="{D9699EEC-C98B-5349-B6CA-85AFF5DD39BF}" srcId="{6E156B60-EFB4-664B-B035-CC5A0AF4684B}" destId="{011AA0D4-2040-1242-9597-69566E763363}" srcOrd="1" destOrd="0" parTransId="{B1FF8051-69AB-D242-96F1-D74E43AD3367}" sibTransId="{E79B6884-D8D8-474D-B0F0-1DC100A1BF99}"/>
    <dgm:cxn modelId="{C6EB2AED-3B3B-6649-BF10-6600DC5C0004}" srcId="{23A381CE-C539-4B4A-8F08-107C1715F2A9}" destId="{AE938BEB-58CE-744B-B9C9-E9A52DC528A8}" srcOrd="0" destOrd="0" parTransId="{D2D98F89-6F41-A547-8197-D5A6D2231C4B}" sibTransId="{007DAFAF-8403-684E-BCC2-F11A45C6A1BA}"/>
    <dgm:cxn modelId="{68010FF3-E71D-4C4D-B075-DF6F4A89EB0F}" type="presOf" srcId="{23A381CE-C539-4B4A-8F08-107C1715F2A9}" destId="{6FFB61AA-339E-1347-9455-B6FF22BBA228}" srcOrd="0" destOrd="0" presId="urn:microsoft.com/office/officeart/2005/8/layout/orgChart1"/>
    <dgm:cxn modelId="{1E6415F5-1B82-BE43-B5A3-5D7EDF243D34}" type="presOf" srcId="{6128CE92-2264-BC43-A39D-D1C85C39180A}" destId="{B3127D3A-3F94-8843-8B57-1309D353CA79}" srcOrd="0" destOrd="0" presId="urn:microsoft.com/office/officeart/2005/8/layout/orgChart1"/>
    <dgm:cxn modelId="{8A469E68-5629-6E41-98C8-CD4891E7E29C}" type="presParOf" srcId="{6FFB61AA-339E-1347-9455-B6FF22BBA228}" destId="{6FC0D154-E344-674F-B2E1-A1BA54A883F5}" srcOrd="0" destOrd="0" presId="urn:microsoft.com/office/officeart/2005/8/layout/orgChart1"/>
    <dgm:cxn modelId="{C4F8A257-FD9B-E249-B77F-6DA64F75469D}" type="presParOf" srcId="{6FC0D154-E344-674F-B2E1-A1BA54A883F5}" destId="{6F804498-1F0C-A94D-AEC7-E32037D40E50}" srcOrd="0" destOrd="0" presId="urn:microsoft.com/office/officeart/2005/8/layout/orgChart1"/>
    <dgm:cxn modelId="{1ADCA7FE-08D6-5642-B200-B86B3D0B5495}" type="presParOf" srcId="{6F804498-1F0C-A94D-AEC7-E32037D40E50}" destId="{00E28964-C75F-A84E-99EC-48596508717F}" srcOrd="0" destOrd="0" presId="urn:microsoft.com/office/officeart/2005/8/layout/orgChart1"/>
    <dgm:cxn modelId="{06981F1A-9794-DD47-B21D-36F116F8CB51}" type="presParOf" srcId="{6F804498-1F0C-A94D-AEC7-E32037D40E50}" destId="{8A0C8EB9-084F-0743-8C26-F586A1786DE8}" srcOrd="1" destOrd="0" presId="urn:microsoft.com/office/officeart/2005/8/layout/orgChart1"/>
    <dgm:cxn modelId="{63C3BF53-C896-A342-9C87-77E1E485CB35}" type="presParOf" srcId="{6FC0D154-E344-674F-B2E1-A1BA54A883F5}" destId="{08AE1503-52FE-3649-99BE-AE9628D0A5F2}" srcOrd="1" destOrd="0" presId="urn:microsoft.com/office/officeart/2005/8/layout/orgChart1"/>
    <dgm:cxn modelId="{ED2EC876-3695-FC4F-BEEE-69164F185705}" type="presParOf" srcId="{6FC0D154-E344-674F-B2E1-A1BA54A883F5}" destId="{120F230F-30A0-4D43-B752-8F02418CF894}" srcOrd="2" destOrd="0" presId="urn:microsoft.com/office/officeart/2005/8/layout/orgChart1"/>
    <dgm:cxn modelId="{03585377-15C4-7B4F-AA42-64C7E6EB5507}" type="presParOf" srcId="{120F230F-30A0-4D43-B752-8F02418CF894}" destId="{605C4E08-92CA-364F-84C6-5C9799C8A1B9}" srcOrd="0" destOrd="0" presId="urn:microsoft.com/office/officeart/2005/8/layout/orgChart1"/>
    <dgm:cxn modelId="{B796B9EC-5B83-9344-BB4A-9C62ECD57E54}" type="presParOf" srcId="{120F230F-30A0-4D43-B752-8F02418CF894}" destId="{2B6F6BFF-5DB8-CF4F-A3DD-7A071EE3A10A}" srcOrd="1" destOrd="0" presId="urn:microsoft.com/office/officeart/2005/8/layout/orgChart1"/>
    <dgm:cxn modelId="{575B546E-0106-4C4A-9ABC-77EB399CDFF3}" type="presParOf" srcId="{2B6F6BFF-5DB8-CF4F-A3DD-7A071EE3A10A}" destId="{BA750CF4-7C6D-234E-8BF9-40A9B583A5BE}" srcOrd="0" destOrd="0" presId="urn:microsoft.com/office/officeart/2005/8/layout/orgChart1"/>
    <dgm:cxn modelId="{8B59F980-2CFC-0D47-9CE0-D066CAC054C9}" type="presParOf" srcId="{BA750CF4-7C6D-234E-8BF9-40A9B583A5BE}" destId="{3380C3FB-E1B8-0848-97A4-638C79B35A8E}" srcOrd="0" destOrd="0" presId="urn:microsoft.com/office/officeart/2005/8/layout/orgChart1"/>
    <dgm:cxn modelId="{09B1C42F-A203-5E4F-A0D3-3B40B338C075}" type="presParOf" srcId="{BA750CF4-7C6D-234E-8BF9-40A9B583A5BE}" destId="{FF6BF15F-2566-F541-9F93-946C394403BD}" srcOrd="1" destOrd="0" presId="urn:microsoft.com/office/officeart/2005/8/layout/orgChart1"/>
    <dgm:cxn modelId="{33F57C91-63DD-A142-A666-D6907CE283C2}" type="presParOf" srcId="{2B6F6BFF-5DB8-CF4F-A3DD-7A071EE3A10A}" destId="{22765369-A21F-4E44-89D4-3D9AA938F8D5}" srcOrd="1" destOrd="0" presId="urn:microsoft.com/office/officeart/2005/8/layout/orgChart1"/>
    <dgm:cxn modelId="{DECF17CF-EC20-134D-AD9B-3D0E90002429}" type="presParOf" srcId="{2B6F6BFF-5DB8-CF4F-A3DD-7A071EE3A10A}" destId="{009225B6-03C0-0744-8D19-C60B17438A9E}" srcOrd="2" destOrd="0" presId="urn:microsoft.com/office/officeart/2005/8/layout/orgChart1"/>
    <dgm:cxn modelId="{FEBBA0CA-02F1-2145-BBCC-1EDD48EA091C}" type="presParOf" srcId="{009225B6-03C0-0744-8D19-C60B17438A9E}" destId="{BEF7A05F-D428-4743-B660-A0798A01705F}" srcOrd="0" destOrd="0" presId="urn:microsoft.com/office/officeart/2005/8/layout/orgChart1"/>
    <dgm:cxn modelId="{7F977F75-51E7-EE45-B599-3E20C29887CF}" type="presParOf" srcId="{009225B6-03C0-0744-8D19-C60B17438A9E}" destId="{5EAD0EE2-6FA2-F848-8A64-00915282EE8C}" srcOrd="1" destOrd="0" presId="urn:microsoft.com/office/officeart/2005/8/layout/orgChart1"/>
    <dgm:cxn modelId="{42EBA2E7-ADA3-F144-BD76-0D673B77098E}" type="presParOf" srcId="{5EAD0EE2-6FA2-F848-8A64-00915282EE8C}" destId="{41614CF5-31AB-E34A-A1E0-4032BC87FEDA}" srcOrd="0" destOrd="0" presId="urn:microsoft.com/office/officeart/2005/8/layout/orgChart1"/>
    <dgm:cxn modelId="{C7B2026A-FA8D-3944-BFB2-232FD8763665}" type="presParOf" srcId="{41614CF5-31AB-E34A-A1E0-4032BC87FEDA}" destId="{A5BC6D05-2FB0-884E-8BBB-6F056F2C2503}" srcOrd="0" destOrd="0" presId="urn:microsoft.com/office/officeart/2005/8/layout/orgChart1"/>
    <dgm:cxn modelId="{89D667EC-F72E-7E41-9C94-CF76313205A3}" type="presParOf" srcId="{41614CF5-31AB-E34A-A1E0-4032BC87FEDA}" destId="{38274F73-20F7-EC4A-B55B-E76331BBED5E}" srcOrd="1" destOrd="0" presId="urn:microsoft.com/office/officeart/2005/8/layout/orgChart1"/>
    <dgm:cxn modelId="{D54A90C4-A2C7-C941-BC6C-790E0AFC3D63}" type="presParOf" srcId="{5EAD0EE2-6FA2-F848-8A64-00915282EE8C}" destId="{7681D989-5E19-2446-9C4A-01FFBE690DA4}" srcOrd="1" destOrd="0" presId="urn:microsoft.com/office/officeart/2005/8/layout/orgChart1"/>
    <dgm:cxn modelId="{94B903B9-39D8-9349-AF05-74EB7E5B6B85}" type="presParOf" srcId="{5EAD0EE2-6FA2-F848-8A64-00915282EE8C}" destId="{44162C50-69BC-9040-BEDB-D5101A6A1438}" srcOrd="2" destOrd="0" presId="urn:microsoft.com/office/officeart/2005/8/layout/orgChart1"/>
    <dgm:cxn modelId="{62E7B22E-D0FF-D446-8758-E486445ADC11}" type="presParOf" srcId="{009225B6-03C0-0744-8D19-C60B17438A9E}" destId="{08E52BF0-24E4-934E-8230-6C069E8D1FAC}" srcOrd="2" destOrd="0" presId="urn:microsoft.com/office/officeart/2005/8/layout/orgChart1"/>
    <dgm:cxn modelId="{E8003366-14C9-4B41-90A0-007927CEE119}" type="presParOf" srcId="{009225B6-03C0-0744-8D19-C60B17438A9E}" destId="{6557FCD0-D46C-C54F-9D69-D6F3F833480C}" srcOrd="3" destOrd="0" presId="urn:microsoft.com/office/officeart/2005/8/layout/orgChart1"/>
    <dgm:cxn modelId="{C5C98CEC-B075-7D49-9958-6604E3B72376}" type="presParOf" srcId="{6557FCD0-D46C-C54F-9D69-D6F3F833480C}" destId="{EEC30FBA-8CDD-524E-9DE7-2011194550F9}" srcOrd="0" destOrd="0" presId="urn:microsoft.com/office/officeart/2005/8/layout/orgChart1"/>
    <dgm:cxn modelId="{F7D3A7CD-8E76-F143-899D-A656FC6F59C7}" type="presParOf" srcId="{EEC30FBA-8CDD-524E-9DE7-2011194550F9}" destId="{7EED60B7-E58B-0A4F-BD18-1F09765E4FFD}" srcOrd="0" destOrd="0" presId="urn:microsoft.com/office/officeart/2005/8/layout/orgChart1"/>
    <dgm:cxn modelId="{203779B2-6BFB-914D-A052-D8B41A5DD878}" type="presParOf" srcId="{EEC30FBA-8CDD-524E-9DE7-2011194550F9}" destId="{CD0B635E-A90C-AF4C-B48E-1BA6E9286BF4}" srcOrd="1" destOrd="0" presId="urn:microsoft.com/office/officeart/2005/8/layout/orgChart1"/>
    <dgm:cxn modelId="{CB35BE9E-97B2-AB4F-949F-4119DC0B1818}" type="presParOf" srcId="{6557FCD0-D46C-C54F-9D69-D6F3F833480C}" destId="{28059305-5098-4740-94A1-FFFDF01C1163}" srcOrd="1" destOrd="0" presId="urn:microsoft.com/office/officeart/2005/8/layout/orgChart1"/>
    <dgm:cxn modelId="{2F590D07-D1AA-1948-B4F2-860A7A7C57F5}" type="presParOf" srcId="{6557FCD0-D46C-C54F-9D69-D6F3F833480C}" destId="{88B348DD-55C1-134E-8C88-61363EF583D1}" srcOrd="2" destOrd="0" presId="urn:microsoft.com/office/officeart/2005/8/layout/orgChart1"/>
    <dgm:cxn modelId="{3553AE03-E529-8F43-B9DF-BD930BFCEBF2}" type="presParOf" srcId="{120F230F-30A0-4D43-B752-8F02418CF894}" destId="{B3FFA5A9-C13D-454A-BDBB-80F8218708DD}" srcOrd="2" destOrd="0" presId="urn:microsoft.com/office/officeart/2005/8/layout/orgChart1"/>
    <dgm:cxn modelId="{FD5A8D01-FCCF-FF4F-A9FC-8DD8A44E522E}" type="presParOf" srcId="{120F230F-30A0-4D43-B752-8F02418CF894}" destId="{B5168F9E-15CE-4D4F-8F20-2E1363AA4CEB}" srcOrd="3" destOrd="0" presId="urn:microsoft.com/office/officeart/2005/8/layout/orgChart1"/>
    <dgm:cxn modelId="{1391C676-3B5B-854E-B60C-85EE720C754C}" type="presParOf" srcId="{B5168F9E-15CE-4D4F-8F20-2E1363AA4CEB}" destId="{1B1447DC-7E37-1A41-B82E-D01645F44470}" srcOrd="0" destOrd="0" presId="urn:microsoft.com/office/officeart/2005/8/layout/orgChart1"/>
    <dgm:cxn modelId="{0EE1A760-EA63-284D-AFFC-CBC18BFEC347}" type="presParOf" srcId="{1B1447DC-7E37-1A41-B82E-D01645F44470}" destId="{B3127D3A-3F94-8843-8B57-1309D353CA79}" srcOrd="0" destOrd="0" presId="urn:microsoft.com/office/officeart/2005/8/layout/orgChart1"/>
    <dgm:cxn modelId="{7F41CD24-47F4-B043-85AB-A0CCABA3248D}" type="presParOf" srcId="{1B1447DC-7E37-1A41-B82E-D01645F44470}" destId="{965C0763-B929-2844-B82F-6884A1287D21}" srcOrd="1" destOrd="0" presId="urn:microsoft.com/office/officeart/2005/8/layout/orgChart1"/>
    <dgm:cxn modelId="{A471724C-C7DD-6849-A050-40C4456D8775}" type="presParOf" srcId="{B5168F9E-15CE-4D4F-8F20-2E1363AA4CEB}" destId="{30D2357A-86CD-454C-9774-8B20AB186A78}" srcOrd="1" destOrd="0" presId="urn:microsoft.com/office/officeart/2005/8/layout/orgChart1"/>
    <dgm:cxn modelId="{243DE07E-963D-6249-B03A-8919AE4D1FDD}" type="presParOf" srcId="{B5168F9E-15CE-4D4F-8F20-2E1363AA4CEB}" destId="{D1D62017-7E7F-3949-A04C-2258DFA53DF5}" srcOrd="2" destOrd="0" presId="urn:microsoft.com/office/officeart/2005/8/layout/orgChart1"/>
    <dgm:cxn modelId="{2E8C8CA9-43FE-954D-BE90-37CF668FFA90}" type="presParOf" srcId="{D1D62017-7E7F-3949-A04C-2258DFA53DF5}" destId="{0BDEC8C8-898A-C94D-ABAF-1ED67358A531}" srcOrd="0" destOrd="0" presId="urn:microsoft.com/office/officeart/2005/8/layout/orgChart1"/>
    <dgm:cxn modelId="{7975A5C5-61FB-4E4D-9D9F-08CEFF9D1350}" type="presParOf" srcId="{D1D62017-7E7F-3949-A04C-2258DFA53DF5}" destId="{0FDFD67F-0BCF-2345-8211-8803E9DDFF99}" srcOrd="1" destOrd="0" presId="urn:microsoft.com/office/officeart/2005/8/layout/orgChart1"/>
    <dgm:cxn modelId="{DFF056A6-21EB-764A-A830-11763AFDA1BF}" type="presParOf" srcId="{0FDFD67F-0BCF-2345-8211-8803E9DDFF99}" destId="{AB34D079-73DF-C74C-968A-3EB4E9DF7603}" srcOrd="0" destOrd="0" presId="urn:microsoft.com/office/officeart/2005/8/layout/orgChart1"/>
    <dgm:cxn modelId="{A53854F9-3EF0-E647-BB87-6A2A04729EB7}" type="presParOf" srcId="{AB34D079-73DF-C74C-968A-3EB4E9DF7603}" destId="{D9C313F1-C1CC-1146-A692-28531F40C8CF}" srcOrd="0" destOrd="0" presId="urn:microsoft.com/office/officeart/2005/8/layout/orgChart1"/>
    <dgm:cxn modelId="{755B01A9-7F61-114A-A856-355CCD04CC74}" type="presParOf" srcId="{AB34D079-73DF-C74C-968A-3EB4E9DF7603}" destId="{F938C81B-FDBA-3C4F-AEC4-4BB824E06986}" srcOrd="1" destOrd="0" presId="urn:microsoft.com/office/officeart/2005/8/layout/orgChart1"/>
    <dgm:cxn modelId="{91F12BD0-6CC3-4B43-9069-5C86E39518B6}" type="presParOf" srcId="{0FDFD67F-0BCF-2345-8211-8803E9DDFF99}" destId="{728737FF-8FBE-A84B-B18A-20FCCED66D2E}" srcOrd="1" destOrd="0" presId="urn:microsoft.com/office/officeart/2005/8/layout/orgChart1"/>
    <dgm:cxn modelId="{6FD31C5C-899B-2740-80FD-74316BC119BF}" type="presParOf" srcId="{0FDFD67F-0BCF-2345-8211-8803E9DDFF99}" destId="{AC5AA515-A5B8-EF42-B396-0C061DC85259}" srcOrd="2" destOrd="0" presId="urn:microsoft.com/office/officeart/2005/8/layout/orgChart1"/>
    <dgm:cxn modelId="{A2B64FBE-B58D-074D-8FB5-A1714B620F00}" type="presParOf" srcId="{D1D62017-7E7F-3949-A04C-2258DFA53DF5}" destId="{59F7DBF7-F27D-C04A-BA7E-772489745A31}" srcOrd="2" destOrd="0" presId="urn:microsoft.com/office/officeart/2005/8/layout/orgChart1"/>
    <dgm:cxn modelId="{653663DF-0ACE-2648-A03E-42A582B3BAAC}" type="presParOf" srcId="{D1D62017-7E7F-3949-A04C-2258DFA53DF5}" destId="{D3AD7D48-3EF3-8949-9526-3031B4C73577}" srcOrd="3" destOrd="0" presId="urn:microsoft.com/office/officeart/2005/8/layout/orgChart1"/>
    <dgm:cxn modelId="{DF331C62-DEA8-374F-8EC1-0AC56EC94636}" type="presParOf" srcId="{D3AD7D48-3EF3-8949-9526-3031B4C73577}" destId="{48E2C120-4ABD-D944-90CC-CC43E6C02C29}" srcOrd="0" destOrd="0" presId="urn:microsoft.com/office/officeart/2005/8/layout/orgChart1"/>
    <dgm:cxn modelId="{55B58E82-82FC-B34F-BA8A-309BB7FC8BCA}" type="presParOf" srcId="{48E2C120-4ABD-D944-90CC-CC43E6C02C29}" destId="{CAA408FD-3D88-B844-AE5F-527F7EBC204F}" srcOrd="0" destOrd="0" presId="urn:microsoft.com/office/officeart/2005/8/layout/orgChart1"/>
    <dgm:cxn modelId="{7F18A900-337E-F34A-B7CF-90BCCE481E78}" type="presParOf" srcId="{48E2C120-4ABD-D944-90CC-CC43E6C02C29}" destId="{D241EAD3-1274-9D44-934F-3B63B42F515C}" srcOrd="1" destOrd="0" presId="urn:microsoft.com/office/officeart/2005/8/layout/orgChart1"/>
    <dgm:cxn modelId="{D128F875-A3B7-EE41-9DB0-4447742D6B08}" type="presParOf" srcId="{D3AD7D48-3EF3-8949-9526-3031B4C73577}" destId="{83A78069-5ACA-9C4F-87E0-55EBF61B5231}" srcOrd="1" destOrd="0" presId="urn:microsoft.com/office/officeart/2005/8/layout/orgChart1"/>
    <dgm:cxn modelId="{24B1269D-2791-0F43-9B07-F13FC9D1C166}" type="presParOf" srcId="{D3AD7D48-3EF3-8949-9526-3031B4C73577}" destId="{EF34B432-D763-9C47-BA4E-30034D3BCDB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75BC40A0-6EE3-354D-B0A7-1F6EE3698390}" type="doc">
      <dgm:prSet loTypeId="urn:microsoft.com/office/officeart/2008/layout/LinedList" loCatId="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EEC49A5-B62D-1348-B4F0-E65F88666245}">
      <dgm:prSet phldrT="[Text]"/>
      <dgm:spPr/>
      <dgm:t>
        <a:bodyPr/>
        <a:lstStyle/>
        <a:p>
          <a:r>
            <a:rPr lang="en-US" dirty="0"/>
            <a:t>DR - Flat Panel detector</a:t>
          </a:r>
        </a:p>
      </dgm:t>
    </dgm:pt>
    <dgm:pt modelId="{55941D3A-E590-4242-83F3-3BC4C6ECC425}" type="parTrans" cxnId="{572E2CCC-23F3-EB4E-999B-45D7248E12A8}">
      <dgm:prSet/>
      <dgm:spPr/>
      <dgm:t>
        <a:bodyPr/>
        <a:lstStyle/>
        <a:p>
          <a:endParaRPr lang="en-US"/>
        </a:p>
      </dgm:t>
    </dgm:pt>
    <dgm:pt modelId="{4A8E2592-D6F4-FA47-85E5-CC7108474364}" type="sibTrans" cxnId="{572E2CCC-23F3-EB4E-999B-45D7248E12A8}">
      <dgm:prSet/>
      <dgm:spPr/>
      <dgm:t>
        <a:bodyPr/>
        <a:lstStyle/>
        <a:p>
          <a:endParaRPr lang="en-US"/>
        </a:p>
      </dgm:t>
    </dgm:pt>
    <dgm:pt modelId="{555D2269-CAD3-0546-964F-C182D90DB98E}">
      <dgm:prSet phldrT="[Text]"/>
      <dgm:spPr/>
      <dgm:t>
        <a:bodyPr/>
        <a:lstStyle/>
        <a:p>
          <a:r>
            <a:rPr lang="en-US" dirty="0"/>
            <a:t>Indirect</a:t>
          </a:r>
        </a:p>
      </dgm:t>
    </dgm:pt>
    <dgm:pt modelId="{7691617E-DD9B-7549-B279-7BFED5915B38}" type="parTrans" cxnId="{C56D23EE-FA4A-1F4F-9C36-312D65803468}">
      <dgm:prSet/>
      <dgm:spPr/>
      <dgm:t>
        <a:bodyPr/>
        <a:lstStyle/>
        <a:p>
          <a:endParaRPr lang="en-US"/>
        </a:p>
      </dgm:t>
    </dgm:pt>
    <dgm:pt modelId="{9108E281-9349-8A4B-BBE3-6C4218924B83}" type="sibTrans" cxnId="{C56D23EE-FA4A-1F4F-9C36-312D65803468}">
      <dgm:prSet/>
      <dgm:spPr/>
      <dgm:t>
        <a:bodyPr/>
        <a:lstStyle/>
        <a:p>
          <a:endParaRPr lang="en-US"/>
        </a:p>
      </dgm:t>
    </dgm:pt>
    <dgm:pt modelId="{049FF262-2574-AC44-8AC5-9B1C43214168}">
      <dgm:prSet phldrT="[Text]"/>
      <dgm:spPr/>
      <dgm:t>
        <a:bodyPr/>
        <a:lstStyle/>
        <a:p>
          <a:r>
            <a:rPr lang="en-US" dirty="0"/>
            <a:t>Direct</a:t>
          </a:r>
        </a:p>
      </dgm:t>
    </dgm:pt>
    <dgm:pt modelId="{0ACAF66B-B959-5B4F-B4C9-B842E630E763}" type="parTrans" cxnId="{1DB21846-F01F-624C-9AC3-F00C98CEFF06}">
      <dgm:prSet/>
      <dgm:spPr/>
      <dgm:t>
        <a:bodyPr/>
        <a:lstStyle/>
        <a:p>
          <a:endParaRPr lang="en-US"/>
        </a:p>
      </dgm:t>
    </dgm:pt>
    <dgm:pt modelId="{515ED8DA-67B2-3043-8424-F0919679B6BE}" type="sibTrans" cxnId="{1DB21846-F01F-624C-9AC3-F00C98CEFF06}">
      <dgm:prSet/>
      <dgm:spPr/>
      <dgm:t>
        <a:bodyPr/>
        <a:lstStyle/>
        <a:p>
          <a:endParaRPr lang="en-US"/>
        </a:p>
      </dgm:t>
    </dgm:pt>
    <dgm:pt modelId="{7194F788-BAFE-7A47-BB96-CFFEFE6CA5FE}">
      <dgm:prSet phldrT="[Text]"/>
      <dgm:spPr/>
      <dgm:t>
        <a:bodyPr/>
        <a:lstStyle/>
        <a:p>
          <a:r>
            <a:rPr lang="en-US" dirty="0"/>
            <a:t>A-sI</a:t>
          </a:r>
        </a:p>
      </dgm:t>
    </dgm:pt>
    <dgm:pt modelId="{C077229F-F7B0-4142-A3AB-D993EDF885A8}" type="parTrans" cxnId="{FE6CB04B-3B33-FE4B-A9A1-A4198714B71E}">
      <dgm:prSet/>
      <dgm:spPr/>
      <dgm:t>
        <a:bodyPr/>
        <a:lstStyle/>
        <a:p>
          <a:endParaRPr lang="en-US"/>
        </a:p>
      </dgm:t>
    </dgm:pt>
    <dgm:pt modelId="{B2C398A2-3DEA-4943-A437-EFB1FB6A23B1}" type="sibTrans" cxnId="{FE6CB04B-3B33-FE4B-A9A1-A4198714B71E}">
      <dgm:prSet/>
      <dgm:spPr/>
      <dgm:t>
        <a:bodyPr/>
        <a:lstStyle/>
        <a:p>
          <a:endParaRPr lang="en-US"/>
        </a:p>
      </dgm:t>
    </dgm:pt>
    <dgm:pt modelId="{B995BF2D-EEEC-B04C-B867-B283C0C77916}">
      <dgm:prSet phldrT="[Text]"/>
      <dgm:spPr/>
      <dgm:t>
        <a:bodyPr/>
        <a:lstStyle/>
        <a:p>
          <a:r>
            <a:rPr lang="en-US" dirty="0"/>
            <a:t>3 step </a:t>
          </a:r>
        </a:p>
      </dgm:t>
    </dgm:pt>
    <dgm:pt modelId="{DDBD1EC2-F7E5-264F-A306-028E54E54756}" type="parTrans" cxnId="{AA4C31DB-EE62-D946-96A7-8F15B9F088D2}">
      <dgm:prSet/>
      <dgm:spPr/>
      <dgm:t>
        <a:bodyPr/>
        <a:lstStyle/>
        <a:p>
          <a:endParaRPr lang="en-US"/>
        </a:p>
      </dgm:t>
    </dgm:pt>
    <dgm:pt modelId="{481C4C3F-A094-AD41-8F4E-D80357325BA1}" type="sibTrans" cxnId="{AA4C31DB-EE62-D946-96A7-8F15B9F088D2}">
      <dgm:prSet/>
      <dgm:spPr/>
      <dgm:t>
        <a:bodyPr/>
        <a:lstStyle/>
        <a:p>
          <a:endParaRPr lang="en-US"/>
        </a:p>
      </dgm:t>
    </dgm:pt>
    <dgm:pt modelId="{3795E476-5A0D-7442-ABB3-F3CC8E05F67E}">
      <dgm:prSet phldrT="[Text]"/>
      <dgm:spPr/>
      <dgm:t>
        <a:bodyPr/>
        <a:lstStyle/>
        <a:p>
          <a:r>
            <a:rPr lang="en-US" dirty="0"/>
            <a:t>Scintillator</a:t>
          </a:r>
        </a:p>
      </dgm:t>
    </dgm:pt>
    <dgm:pt modelId="{C2A3F1F6-63EF-1146-9E39-19E58404A68A}" type="parTrans" cxnId="{2D167368-2B14-444F-B960-2D39B804BA24}">
      <dgm:prSet/>
      <dgm:spPr/>
      <dgm:t>
        <a:bodyPr/>
        <a:lstStyle/>
        <a:p>
          <a:endParaRPr lang="en-US"/>
        </a:p>
      </dgm:t>
    </dgm:pt>
    <dgm:pt modelId="{6D747368-8E05-9143-B4AB-E36C9B9E330F}" type="sibTrans" cxnId="{2D167368-2B14-444F-B960-2D39B804BA24}">
      <dgm:prSet/>
      <dgm:spPr/>
      <dgm:t>
        <a:bodyPr/>
        <a:lstStyle/>
        <a:p>
          <a:endParaRPr lang="en-US"/>
        </a:p>
      </dgm:t>
    </dgm:pt>
    <dgm:pt modelId="{B3768098-FB91-4642-97E9-3ECF60484318}">
      <dgm:prSet phldrT="[Text]"/>
      <dgm:spPr/>
      <dgm:t>
        <a:bodyPr/>
        <a:lstStyle/>
        <a:p>
          <a:r>
            <a:rPr lang="en-US" dirty="0"/>
            <a:t>TFT Array</a:t>
          </a:r>
        </a:p>
      </dgm:t>
    </dgm:pt>
    <dgm:pt modelId="{763F7FDA-E58B-654C-A56C-5911773EBAB8}" type="parTrans" cxnId="{937BB4D5-6DFC-AF4C-B8E3-B70B28685326}">
      <dgm:prSet/>
      <dgm:spPr/>
      <dgm:t>
        <a:bodyPr/>
        <a:lstStyle/>
        <a:p>
          <a:endParaRPr lang="en-US"/>
        </a:p>
      </dgm:t>
    </dgm:pt>
    <dgm:pt modelId="{F514E679-6174-B546-A6F5-0D61F6E1115A}" type="sibTrans" cxnId="{937BB4D5-6DFC-AF4C-B8E3-B70B28685326}">
      <dgm:prSet/>
      <dgm:spPr/>
      <dgm:t>
        <a:bodyPr/>
        <a:lstStyle/>
        <a:p>
          <a:endParaRPr lang="en-US"/>
        </a:p>
      </dgm:t>
    </dgm:pt>
    <dgm:pt modelId="{CE56AA16-A84F-F540-9229-B2EF462230A0}">
      <dgm:prSet phldrT="[Text]"/>
      <dgm:spPr/>
      <dgm:t>
        <a:bodyPr/>
        <a:lstStyle/>
        <a:p>
          <a:r>
            <a:rPr lang="en-US" dirty="0"/>
            <a:t>Less dose</a:t>
          </a:r>
        </a:p>
      </dgm:t>
    </dgm:pt>
    <dgm:pt modelId="{F8802D26-9DC9-A544-8665-043C24922C51}" type="parTrans" cxnId="{FC7165B2-93D1-E74F-BF1A-379EF2099872}">
      <dgm:prSet/>
      <dgm:spPr/>
      <dgm:t>
        <a:bodyPr/>
        <a:lstStyle/>
        <a:p>
          <a:endParaRPr lang="en-US"/>
        </a:p>
      </dgm:t>
    </dgm:pt>
    <dgm:pt modelId="{2F227234-4039-A646-9899-30F3AA0B5123}" type="sibTrans" cxnId="{FC7165B2-93D1-E74F-BF1A-379EF2099872}">
      <dgm:prSet/>
      <dgm:spPr/>
      <dgm:t>
        <a:bodyPr/>
        <a:lstStyle/>
        <a:p>
          <a:endParaRPr lang="en-US"/>
        </a:p>
      </dgm:t>
    </dgm:pt>
    <dgm:pt modelId="{822594AD-93EB-0A4B-A7EC-FF42EFBD9D30}">
      <dgm:prSet phldrT="[Text]"/>
      <dgm:spPr/>
      <dgm:t>
        <a:bodyPr/>
        <a:lstStyle/>
        <a:p>
          <a:r>
            <a:rPr lang="en-US" dirty="0"/>
            <a:t>Photocathode (light </a:t>
          </a:r>
          <a:r>
            <a:rPr lang="en-US" dirty="0">
              <a:sym typeface="Wingdings"/>
            </a:rPr>
            <a:t> electron)</a:t>
          </a:r>
          <a:endParaRPr lang="en-US" dirty="0"/>
        </a:p>
      </dgm:t>
    </dgm:pt>
    <dgm:pt modelId="{29624CA2-8C91-2841-8749-FE1E34F33B93}" type="parTrans" cxnId="{BDD090B1-6D2B-1B42-9566-F00F66407F80}">
      <dgm:prSet/>
      <dgm:spPr/>
      <dgm:t>
        <a:bodyPr/>
        <a:lstStyle/>
        <a:p>
          <a:endParaRPr lang="en-US"/>
        </a:p>
      </dgm:t>
    </dgm:pt>
    <dgm:pt modelId="{091F4D9C-9652-2F45-9546-46C3D4D09F15}" type="sibTrans" cxnId="{BDD090B1-6D2B-1B42-9566-F00F66407F80}">
      <dgm:prSet/>
      <dgm:spPr/>
      <dgm:t>
        <a:bodyPr/>
        <a:lstStyle/>
        <a:p>
          <a:endParaRPr lang="en-US"/>
        </a:p>
      </dgm:t>
    </dgm:pt>
    <dgm:pt modelId="{2ED397A5-A48B-774F-B64C-E853C0F54176}">
      <dgm:prSet phldrT="[Text]"/>
      <dgm:spPr/>
      <dgm:t>
        <a:bodyPr/>
        <a:lstStyle/>
        <a:p>
          <a:r>
            <a:rPr lang="en-US" dirty="0"/>
            <a:t>3000 x 3000 matrix</a:t>
          </a:r>
        </a:p>
      </dgm:t>
    </dgm:pt>
    <dgm:pt modelId="{BF779D5A-4111-8C47-B3DE-6ABA6750FA11}" type="parTrans" cxnId="{1EABE5ED-B530-FF49-ADB6-930F5B2EB670}">
      <dgm:prSet/>
      <dgm:spPr/>
      <dgm:t>
        <a:bodyPr/>
        <a:lstStyle/>
        <a:p>
          <a:endParaRPr lang="en-US"/>
        </a:p>
      </dgm:t>
    </dgm:pt>
    <dgm:pt modelId="{CB18B455-15A8-6C4B-B951-BA5B29EE08D0}" type="sibTrans" cxnId="{1EABE5ED-B530-FF49-ADB6-930F5B2EB670}">
      <dgm:prSet/>
      <dgm:spPr/>
      <dgm:t>
        <a:bodyPr/>
        <a:lstStyle/>
        <a:p>
          <a:endParaRPr lang="en-US"/>
        </a:p>
      </dgm:t>
    </dgm:pt>
    <dgm:pt modelId="{8882C175-EC15-464A-AAB5-B26A6A3CCD23}">
      <dgm:prSet phldrT="[Text]"/>
      <dgm:spPr/>
      <dgm:t>
        <a:bodyPr/>
        <a:lstStyle/>
        <a:p>
          <a:r>
            <a:rPr lang="en-US" dirty="0"/>
            <a:t>ADC </a:t>
          </a:r>
          <a:r>
            <a:rPr lang="en-US" dirty="0">
              <a:sym typeface="Wingdings"/>
            </a:rPr>
            <a:t> Workstation</a:t>
          </a:r>
          <a:endParaRPr lang="en-US" dirty="0"/>
        </a:p>
      </dgm:t>
    </dgm:pt>
    <dgm:pt modelId="{8F92C79E-CF28-7E47-8401-33B941F15773}" type="parTrans" cxnId="{7D852FDC-BA24-2041-910A-548517D6352D}">
      <dgm:prSet/>
      <dgm:spPr/>
      <dgm:t>
        <a:bodyPr/>
        <a:lstStyle/>
        <a:p>
          <a:endParaRPr lang="en-US"/>
        </a:p>
      </dgm:t>
    </dgm:pt>
    <dgm:pt modelId="{1C78337F-3E25-AC40-83C5-6617F96E8572}" type="sibTrans" cxnId="{7D852FDC-BA24-2041-910A-548517D6352D}">
      <dgm:prSet/>
      <dgm:spPr/>
      <dgm:t>
        <a:bodyPr/>
        <a:lstStyle/>
        <a:p>
          <a:endParaRPr lang="en-US"/>
        </a:p>
      </dgm:t>
    </dgm:pt>
    <dgm:pt modelId="{4299AF49-EB48-294D-8191-CB4BFEC16341}">
      <dgm:prSet phldrT="[Text]"/>
      <dgm:spPr/>
      <dgm:t>
        <a:bodyPr/>
        <a:lstStyle/>
        <a:p>
          <a:r>
            <a:rPr lang="en-US" dirty="0"/>
            <a:t>DEL</a:t>
          </a:r>
        </a:p>
      </dgm:t>
    </dgm:pt>
    <dgm:pt modelId="{0DDA25E9-E66E-4B4E-A866-5FDAD310AE85}" type="parTrans" cxnId="{109134B3-96BD-DB4B-A154-46C1EFB7F6AB}">
      <dgm:prSet/>
      <dgm:spPr/>
      <dgm:t>
        <a:bodyPr/>
        <a:lstStyle/>
        <a:p>
          <a:endParaRPr lang="en-US"/>
        </a:p>
      </dgm:t>
    </dgm:pt>
    <dgm:pt modelId="{208CF832-E89A-E64E-994B-6AF077ED1640}" type="sibTrans" cxnId="{109134B3-96BD-DB4B-A154-46C1EFB7F6AB}">
      <dgm:prSet/>
      <dgm:spPr/>
      <dgm:t>
        <a:bodyPr/>
        <a:lstStyle/>
        <a:p>
          <a:endParaRPr lang="en-US"/>
        </a:p>
      </dgm:t>
    </dgm:pt>
    <dgm:pt modelId="{49826692-7BA7-FF4D-94FF-9173955403C1}">
      <dgm:prSet phldrT="[Text]"/>
      <dgm:spPr/>
      <dgm:t>
        <a:bodyPr/>
        <a:lstStyle/>
        <a:p>
          <a:r>
            <a:rPr lang="en-US" dirty="0"/>
            <a:t>a-Se</a:t>
          </a:r>
        </a:p>
      </dgm:t>
    </dgm:pt>
    <dgm:pt modelId="{D3CDCE56-D780-3644-BD60-C3FF8974C537}" type="parTrans" cxnId="{51BD62D2-C8CA-6145-94C7-954AC0FF5124}">
      <dgm:prSet/>
      <dgm:spPr/>
      <dgm:t>
        <a:bodyPr/>
        <a:lstStyle/>
        <a:p>
          <a:endParaRPr lang="en-US"/>
        </a:p>
      </dgm:t>
    </dgm:pt>
    <dgm:pt modelId="{4DF879F9-08F9-A04B-9E5F-4BCE74770555}" type="sibTrans" cxnId="{51BD62D2-C8CA-6145-94C7-954AC0FF5124}">
      <dgm:prSet/>
      <dgm:spPr/>
      <dgm:t>
        <a:bodyPr/>
        <a:lstStyle/>
        <a:p>
          <a:endParaRPr lang="en-US"/>
        </a:p>
      </dgm:t>
    </dgm:pt>
    <dgm:pt modelId="{F7FFCAEA-8310-2545-8FF5-783F0BA9855E}">
      <dgm:prSet phldrT="[Text]"/>
      <dgm:spPr/>
      <dgm:t>
        <a:bodyPr/>
        <a:lstStyle/>
        <a:p>
          <a:r>
            <a:rPr lang="en-US" dirty="0"/>
            <a:t>2 steps</a:t>
          </a:r>
        </a:p>
      </dgm:t>
    </dgm:pt>
    <dgm:pt modelId="{8BFE0B8A-2B6B-964F-942D-E3FC6F982F1B}" type="parTrans" cxnId="{6D77406D-B2CD-2948-A436-B2B6C8270C09}">
      <dgm:prSet/>
      <dgm:spPr/>
      <dgm:t>
        <a:bodyPr/>
        <a:lstStyle/>
        <a:p>
          <a:endParaRPr lang="en-US"/>
        </a:p>
      </dgm:t>
    </dgm:pt>
    <dgm:pt modelId="{7BDD8975-51A6-294A-8C52-094F642DDFBA}" type="sibTrans" cxnId="{6D77406D-B2CD-2948-A436-B2B6C8270C09}">
      <dgm:prSet/>
      <dgm:spPr/>
      <dgm:t>
        <a:bodyPr/>
        <a:lstStyle/>
        <a:p>
          <a:endParaRPr lang="en-US"/>
        </a:p>
      </dgm:t>
    </dgm:pt>
    <dgm:pt modelId="{D41DEB3D-0760-5642-856B-58F593E21922}">
      <dgm:prSet phldrT="[Text]"/>
      <dgm:spPr/>
      <dgm:t>
        <a:bodyPr/>
        <a:lstStyle/>
        <a:p>
          <a:r>
            <a:rPr lang="en-US" dirty="0"/>
            <a:t>Non-scintillator</a:t>
          </a:r>
        </a:p>
      </dgm:t>
    </dgm:pt>
    <dgm:pt modelId="{EBFB3EE1-D263-9C4A-AD4E-F71CCF3541EA}" type="parTrans" cxnId="{BC0468F7-91A4-684D-BDB8-ADDF928D41EC}">
      <dgm:prSet/>
      <dgm:spPr/>
      <dgm:t>
        <a:bodyPr/>
        <a:lstStyle/>
        <a:p>
          <a:endParaRPr lang="en-US"/>
        </a:p>
      </dgm:t>
    </dgm:pt>
    <dgm:pt modelId="{491E4CC5-C317-3740-9C46-0B2B80FF1C80}" type="sibTrans" cxnId="{BC0468F7-91A4-684D-BDB8-ADDF928D41EC}">
      <dgm:prSet/>
      <dgm:spPr/>
      <dgm:t>
        <a:bodyPr/>
        <a:lstStyle/>
        <a:p>
          <a:endParaRPr lang="en-US"/>
        </a:p>
      </dgm:t>
    </dgm:pt>
    <dgm:pt modelId="{7F8CB565-74FE-0C4E-B69B-C41C769B241D}">
      <dgm:prSet phldrT="[Text]"/>
      <dgm:spPr/>
      <dgm:t>
        <a:bodyPr/>
        <a:lstStyle/>
        <a:p>
          <a:r>
            <a:rPr lang="en-US" dirty="0"/>
            <a:t>TFT Array</a:t>
          </a:r>
        </a:p>
      </dgm:t>
    </dgm:pt>
    <dgm:pt modelId="{3AF0543F-D261-4443-AA96-4A93D7A88782}" type="parTrans" cxnId="{2D7CEC48-23FD-5D41-BFD4-FCD20FEE6D3F}">
      <dgm:prSet/>
      <dgm:spPr/>
      <dgm:t>
        <a:bodyPr/>
        <a:lstStyle/>
        <a:p>
          <a:endParaRPr lang="en-US"/>
        </a:p>
      </dgm:t>
    </dgm:pt>
    <dgm:pt modelId="{220DA7EA-9E16-3741-B82C-5B3076097531}" type="sibTrans" cxnId="{2D7CEC48-23FD-5D41-BFD4-FCD20FEE6D3F}">
      <dgm:prSet/>
      <dgm:spPr/>
      <dgm:t>
        <a:bodyPr/>
        <a:lstStyle/>
        <a:p>
          <a:endParaRPr lang="en-US"/>
        </a:p>
      </dgm:t>
    </dgm:pt>
    <dgm:pt modelId="{14C64790-DAAC-7946-B4D2-E693DEFF2AA3}">
      <dgm:prSet phldrT="[Text]"/>
      <dgm:spPr/>
      <dgm:t>
        <a:bodyPr/>
        <a:lstStyle/>
        <a:p>
          <a:r>
            <a:rPr lang="en-US" dirty="0"/>
            <a:t>More dose</a:t>
          </a:r>
        </a:p>
      </dgm:t>
    </dgm:pt>
    <dgm:pt modelId="{8494DA0E-9670-0640-9AE6-B5489AD5F2CD}" type="parTrans" cxnId="{0289DB88-B6F1-E343-8215-9A85855DCF90}">
      <dgm:prSet/>
      <dgm:spPr/>
      <dgm:t>
        <a:bodyPr/>
        <a:lstStyle/>
        <a:p>
          <a:endParaRPr lang="en-US"/>
        </a:p>
      </dgm:t>
    </dgm:pt>
    <dgm:pt modelId="{A39558D3-9DB3-9049-9BCD-0268F81E2D70}" type="sibTrans" cxnId="{0289DB88-B6F1-E343-8215-9A85855DCF90}">
      <dgm:prSet/>
      <dgm:spPr/>
      <dgm:t>
        <a:bodyPr/>
        <a:lstStyle/>
        <a:p>
          <a:endParaRPr lang="en-US"/>
        </a:p>
      </dgm:t>
    </dgm:pt>
    <dgm:pt modelId="{AB5ED629-CF67-9942-9E3C-87ADC2F59E61}">
      <dgm:prSet phldrT="[Text]"/>
      <dgm:spPr/>
      <dgm:t>
        <a:bodyPr/>
        <a:lstStyle/>
        <a:p>
          <a:r>
            <a:rPr lang="en-US" dirty="0"/>
            <a:t>ADC </a:t>
          </a:r>
          <a:r>
            <a:rPr lang="en-US" dirty="0">
              <a:sym typeface="Wingdings"/>
            </a:rPr>
            <a:t> Workstation</a:t>
          </a:r>
          <a:endParaRPr lang="en-US" dirty="0"/>
        </a:p>
      </dgm:t>
    </dgm:pt>
    <dgm:pt modelId="{C3628060-4FED-C84D-B6EA-CEF550079143}" type="parTrans" cxnId="{9B788A24-7905-244A-B1E2-C4A98C046F1E}">
      <dgm:prSet/>
      <dgm:spPr/>
      <dgm:t>
        <a:bodyPr/>
        <a:lstStyle/>
        <a:p>
          <a:endParaRPr lang="en-US"/>
        </a:p>
      </dgm:t>
    </dgm:pt>
    <dgm:pt modelId="{5CE998B5-F36C-E047-B375-00C58770AA74}" type="sibTrans" cxnId="{9B788A24-7905-244A-B1E2-C4A98C046F1E}">
      <dgm:prSet/>
      <dgm:spPr/>
      <dgm:t>
        <a:bodyPr/>
        <a:lstStyle/>
        <a:p>
          <a:endParaRPr lang="en-US"/>
        </a:p>
      </dgm:t>
    </dgm:pt>
    <dgm:pt modelId="{AA3E112C-857C-8A43-A333-478F6433AA9D}">
      <dgm:prSet phldrT="[Text]"/>
      <dgm:spPr/>
      <dgm:t>
        <a:bodyPr/>
        <a:lstStyle/>
        <a:p>
          <a:r>
            <a:rPr lang="en-US" dirty="0"/>
            <a:t>Provides better spatial resolution</a:t>
          </a:r>
        </a:p>
      </dgm:t>
    </dgm:pt>
    <dgm:pt modelId="{B14907D8-6428-584E-B344-3CDA8DADF4E2}" type="parTrans" cxnId="{0771F4D2-6B24-D94F-8274-C4C7935FD622}">
      <dgm:prSet/>
      <dgm:spPr/>
      <dgm:t>
        <a:bodyPr/>
        <a:lstStyle/>
        <a:p>
          <a:endParaRPr lang="en-US"/>
        </a:p>
      </dgm:t>
    </dgm:pt>
    <dgm:pt modelId="{FAFB4CC5-B54E-9849-86FB-CB9A60EC1491}" type="sibTrans" cxnId="{0771F4D2-6B24-D94F-8274-C4C7935FD622}">
      <dgm:prSet/>
      <dgm:spPr/>
      <dgm:t>
        <a:bodyPr/>
        <a:lstStyle/>
        <a:p>
          <a:endParaRPr lang="en-US"/>
        </a:p>
      </dgm:t>
    </dgm:pt>
    <dgm:pt modelId="{604C68DD-8507-624C-9F52-5A8C961C1D2C}">
      <dgm:prSet phldrT="[Text]"/>
      <dgm:spPr/>
      <dgm:t>
        <a:bodyPr/>
        <a:lstStyle/>
        <a:p>
          <a:r>
            <a:rPr lang="en-US" dirty="0"/>
            <a:t>Less quantum noise</a:t>
          </a:r>
        </a:p>
      </dgm:t>
    </dgm:pt>
    <dgm:pt modelId="{58701E89-C447-BF4B-A46B-F047E3AFA51F}" type="parTrans" cxnId="{43EC6C9D-5CFF-C94D-9135-7FCA89C0C041}">
      <dgm:prSet/>
      <dgm:spPr/>
      <dgm:t>
        <a:bodyPr/>
        <a:lstStyle/>
        <a:p>
          <a:endParaRPr lang="en-US"/>
        </a:p>
      </dgm:t>
    </dgm:pt>
    <dgm:pt modelId="{3C3298C5-5C3C-FE46-A702-326E5273F229}" type="sibTrans" cxnId="{43EC6C9D-5CFF-C94D-9135-7FCA89C0C041}">
      <dgm:prSet/>
      <dgm:spPr/>
      <dgm:t>
        <a:bodyPr/>
        <a:lstStyle/>
        <a:p>
          <a:endParaRPr lang="en-US"/>
        </a:p>
      </dgm:t>
    </dgm:pt>
    <dgm:pt modelId="{97475B5A-E9EC-6542-BC9B-415FEB72F6E1}">
      <dgm:prSet phldrT="[Text]"/>
      <dgm:spPr/>
      <dgm:t>
        <a:bodyPr/>
        <a:lstStyle/>
        <a:p>
          <a:r>
            <a:rPr lang="en-US" dirty="0"/>
            <a:t>DEL</a:t>
          </a:r>
        </a:p>
      </dgm:t>
    </dgm:pt>
    <dgm:pt modelId="{75AF3FC5-6478-FE42-9D20-B90E885F5927}" type="parTrans" cxnId="{37FF1297-4DF2-4444-9143-DB57342144B4}">
      <dgm:prSet/>
      <dgm:spPr/>
      <dgm:t>
        <a:bodyPr/>
        <a:lstStyle/>
        <a:p>
          <a:endParaRPr lang="en-US"/>
        </a:p>
      </dgm:t>
    </dgm:pt>
    <dgm:pt modelId="{725DDC3F-AB5E-9140-B9EE-A3FB295EB25B}" type="sibTrans" cxnId="{37FF1297-4DF2-4444-9143-DB57342144B4}">
      <dgm:prSet/>
      <dgm:spPr/>
      <dgm:t>
        <a:bodyPr/>
        <a:lstStyle/>
        <a:p>
          <a:endParaRPr lang="en-US"/>
        </a:p>
      </dgm:t>
    </dgm:pt>
    <dgm:pt modelId="{84BF3A99-124C-C247-867A-306A50846CBF}" type="pres">
      <dgm:prSet presAssocID="{75BC40A0-6EE3-354D-B0A7-1F6EE3698390}" presName="vert0" presStyleCnt="0">
        <dgm:presLayoutVars>
          <dgm:dir/>
          <dgm:animOne val="branch"/>
          <dgm:animLvl val="lvl"/>
        </dgm:presLayoutVars>
      </dgm:prSet>
      <dgm:spPr/>
    </dgm:pt>
    <dgm:pt modelId="{999EECA2-8F33-D245-AA7E-B050EE3B869D}" type="pres">
      <dgm:prSet presAssocID="{EEEC49A5-B62D-1348-B4F0-E65F88666245}" presName="thickLine" presStyleLbl="alignNode1" presStyleIdx="0" presStyleCnt="1"/>
      <dgm:spPr/>
    </dgm:pt>
    <dgm:pt modelId="{6CD069BB-FD2E-4140-BDA9-A305DB3ADFE9}" type="pres">
      <dgm:prSet presAssocID="{EEEC49A5-B62D-1348-B4F0-E65F88666245}" presName="horz1" presStyleCnt="0"/>
      <dgm:spPr/>
    </dgm:pt>
    <dgm:pt modelId="{BE97FED3-34A1-5246-B5B4-68C11C31B79C}" type="pres">
      <dgm:prSet presAssocID="{EEEC49A5-B62D-1348-B4F0-E65F88666245}" presName="tx1" presStyleLbl="revTx" presStyleIdx="0" presStyleCnt="21"/>
      <dgm:spPr/>
    </dgm:pt>
    <dgm:pt modelId="{37840213-075C-404C-AF17-2381E3A1065E}" type="pres">
      <dgm:prSet presAssocID="{EEEC49A5-B62D-1348-B4F0-E65F88666245}" presName="vert1" presStyleCnt="0"/>
      <dgm:spPr/>
    </dgm:pt>
    <dgm:pt modelId="{9CFAA9A7-009A-AC40-89C9-62834D3B4683}" type="pres">
      <dgm:prSet presAssocID="{555D2269-CAD3-0546-964F-C182D90DB98E}" presName="vertSpace2a" presStyleCnt="0"/>
      <dgm:spPr/>
    </dgm:pt>
    <dgm:pt modelId="{5AB7E92A-535A-5F40-A62C-BBFD69AB5169}" type="pres">
      <dgm:prSet presAssocID="{555D2269-CAD3-0546-964F-C182D90DB98E}" presName="horz2" presStyleCnt="0"/>
      <dgm:spPr/>
    </dgm:pt>
    <dgm:pt modelId="{F77ADB39-86B0-C741-999A-263D1BCAE435}" type="pres">
      <dgm:prSet presAssocID="{555D2269-CAD3-0546-964F-C182D90DB98E}" presName="horzSpace2" presStyleCnt="0"/>
      <dgm:spPr/>
    </dgm:pt>
    <dgm:pt modelId="{12704B47-FBA9-044F-9FE3-69EFACE7D04B}" type="pres">
      <dgm:prSet presAssocID="{555D2269-CAD3-0546-964F-C182D90DB98E}" presName="tx2" presStyleLbl="revTx" presStyleIdx="1" presStyleCnt="21"/>
      <dgm:spPr/>
    </dgm:pt>
    <dgm:pt modelId="{2DC791EE-2FD8-FF49-9900-2912529FA8A4}" type="pres">
      <dgm:prSet presAssocID="{555D2269-CAD3-0546-964F-C182D90DB98E}" presName="vert2" presStyleCnt="0"/>
      <dgm:spPr/>
    </dgm:pt>
    <dgm:pt modelId="{9944C4B9-6706-C342-875E-309CA43387CE}" type="pres">
      <dgm:prSet presAssocID="{7194F788-BAFE-7A47-BB96-CFFEFE6CA5FE}" presName="horz3" presStyleCnt="0"/>
      <dgm:spPr/>
    </dgm:pt>
    <dgm:pt modelId="{624CEC16-C97B-C14C-87EF-7E09D1DE7311}" type="pres">
      <dgm:prSet presAssocID="{7194F788-BAFE-7A47-BB96-CFFEFE6CA5FE}" presName="horzSpace3" presStyleCnt="0"/>
      <dgm:spPr/>
    </dgm:pt>
    <dgm:pt modelId="{9D19E25B-1FC5-3048-8031-5021DD224AE7}" type="pres">
      <dgm:prSet presAssocID="{7194F788-BAFE-7A47-BB96-CFFEFE6CA5FE}" presName="tx3" presStyleLbl="revTx" presStyleIdx="2" presStyleCnt="21"/>
      <dgm:spPr/>
    </dgm:pt>
    <dgm:pt modelId="{FDC49854-AB55-134F-80E1-B99E4719B210}" type="pres">
      <dgm:prSet presAssocID="{7194F788-BAFE-7A47-BB96-CFFEFE6CA5FE}" presName="vert3" presStyleCnt="0"/>
      <dgm:spPr/>
    </dgm:pt>
    <dgm:pt modelId="{63F63F76-A562-4341-9CD7-7DAC23E113ED}" type="pres">
      <dgm:prSet presAssocID="{B2C398A2-3DEA-4943-A437-EFB1FB6A23B1}" presName="thinLine3" presStyleLbl="callout" presStyleIdx="0" presStyleCnt="18"/>
      <dgm:spPr/>
    </dgm:pt>
    <dgm:pt modelId="{1CF2F5F2-AADA-C548-ABC6-AE8527A051D2}" type="pres">
      <dgm:prSet presAssocID="{B995BF2D-EEEC-B04C-B867-B283C0C77916}" presName="horz3" presStyleCnt="0"/>
      <dgm:spPr/>
    </dgm:pt>
    <dgm:pt modelId="{5E575D70-14DB-8542-AA1A-2332B66277EE}" type="pres">
      <dgm:prSet presAssocID="{B995BF2D-EEEC-B04C-B867-B283C0C77916}" presName="horzSpace3" presStyleCnt="0"/>
      <dgm:spPr/>
    </dgm:pt>
    <dgm:pt modelId="{66A56030-F459-4348-816A-A85109F842D8}" type="pres">
      <dgm:prSet presAssocID="{B995BF2D-EEEC-B04C-B867-B283C0C77916}" presName="tx3" presStyleLbl="revTx" presStyleIdx="3" presStyleCnt="21"/>
      <dgm:spPr/>
    </dgm:pt>
    <dgm:pt modelId="{76F7DF47-0D8F-C54E-AA98-1B91464DCAAD}" type="pres">
      <dgm:prSet presAssocID="{B995BF2D-EEEC-B04C-B867-B283C0C77916}" presName="vert3" presStyleCnt="0"/>
      <dgm:spPr/>
    </dgm:pt>
    <dgm:pt modelId="{A2EF81D6-7CD1-5D4E-870E-AC770E34F6C5}" type="pres">
      <dgm:prSet presAssocID="{481C4C3F-A094-AD41-8F4E-D80357325BA1}" presName="thinLine3" presStyleLbl="callout" presStyleIdx="1" presStyleCnt="18"/>
      <dgm:spPr/>
    </dgm:pt>
    <dgm:pt modelId="{992895EB-701C-934A-98BF-ABA04D19CFF1}" type="pres">
      <dgm:prSet presAssocID="{3795E476-5A0D-7442-ABB3-F3CC8E05F67E}" presName="horz3" presStyleCnt="0"/>
      <dgm:spPr/>
    </dgm:pt>
    <dgm:pt modelId="{89E6F58F-1685-FE4F-BA87-6618D0A87355}" type="pres">
      <dgm:prSet presAssocID="{3795E476-5A0D-7442-ABB3-F3CC8E05F67E}" presName="horzSpace3" presStyleCnt="0"/>
      <dgm:spPr/>
    </dgm:pt>
    <dgm:pt modelId="{BEFEB7A6-3E5A-A142-960A-C76AE2028BF3}" type="pres">
      <dgm:prSet presAssocID="{3795E476-5A0D-7442-ABB3-F3CC8E05F67E}" presName="tx3" presStyleLbl="revTx" presStyleIdx="4" presStyleCnt="21"/>
      <dgm:spPr/>
    </dgm:pt>
    <dgm:pt modelId="{2BB817AB-3E07-B149-8271-9337239F03A6}" type="pres">
      <dgm:prSet presAssocID="{3795E476-5A0D-7442-ABB3-F3CC8E05F67E}" presName="vert3" presStyleCnt="0"/>
      <dgm:spPr/>
    </dgm:pt>
    <dgm:pt modelId="{C7C404C5-1C09-224B-95C3-F4308B165816}" type="pres">
      <dgm:prSet presAssocID="{6D747368-8E05-9143-B4AB-E36C9B9E330F}" presName="thinLine3" presStyleLbl="callout" presStyleIdx="2" presStyleCnt="18"/>
      <dgm:spPr/>
    </dgm:pt>
    <dgm:pt modelId="{5D0EAC43-C688-254B-8235-F544EFA2191D}" type="pres">
      <dgm:prSet presAssocID="{B3768098-FB91-4642-97E9-3ECF60484318}" presName="horz3" presStyleCnt="0"/>
      <dgm:spPr/>
    </dgm:pt>
    <dgm:pt modelId="{BFFDF848-4895-8A40-A7FB-0AAB163F169E}" type="pres">
      <dgm:prSet presAssocID="{B3768098-FB91-4642-97E9-3ECF60484318}" presName="horzSpace3" presStyleCnt="0"/>
      <dgm:spPr/>
    </dgm:pt>
    <dgm:pt modelId="{C99483D1-7CC6-1D4A-A955-967ADD362C93}" type="pres">
      <dgm:prSet presAssocID="{B3768098-FB91-4642-97E9-3ECF60484318}" presName="tx3" presStyleLbl="revTx" presStyleIdx="5" presStyleCnt="21"/>
      <dgm:spPr/>
    </dgm:pt>
    <dgm:pt modelId="{BA12051E-05D6-6A44-B68B-4C61B6F92D4E}" type="pres">
      <dgm:prSet presAssocID="{B3768098-FB91-4642-97E9-3ECF60484318}" presName="vert3" presStyleCnt="0"/>
      <dgm:spPr/>
    </dgm:pt>
    <dgm:pt modelId="{1A99F142-42DB-854A-A5A0-24EF3E24B2DB}" type="pres">
      <dgm:prSet presAssocID="{F514E679-6174-B546-A6F5-0D61F6E1115A}" presName="thinLine3" presStyleLbl="callout" presStyleIdx="3" presStyleCnt="18"/>
      <dgm:spPr/>
    </dgm:pt>
    <dgm:pt modelId="{2B045C1B-02BC-2E40-901F-8ADD4197D189}" type="pres">
      <dgm:prSet presAssocID="{CE56AA16-A84F-F540-9229-B2EF462230A0}" presName="horz3" presStyleCnt="0"/>
      <dgm:spPr/>
    </dgm:pt>
    <dgm:pt modelId="{9EED3D19-64B0-3A44-9CD3-E4F75A3341F3}" type="pres">
      <dgm:prSet presAssocID="{CE56AA16-A84F-F540-9229-B2EF462230A0}" presName="horzSpace3" presStyleCnt="0"/>
      <dgm:spPr/>
    </dgm:pt>
    <dgm:pt modelId="{087A1301-0F9D-554A-8875-B2CE56CD1CC7}" type="pres">
      <dgm:prSet presAssocID="{CE56AA16-A84F-F540-9229-B2EF462230A0}" presName="tx3" presStyleLbl="revTx" presStyleIdx="6" presStyleCnt="21"/>
      <dgm:spPr/>
    </dgm:pt>
    <dgm:pt modelId="{3F9D40D4-ECEE-2B4F-B4E5-6D3A39775A38}" type="pres">
      <dgm:prSet presAssocID="{CE56AA16-A84F-F540-9229-B2EF462230A0}" presName="vert3" presStyleCnt="0"/>
      <dgm:spPr/>
    </dgm:pt>
    <dgm:pt modelId="{9D787A41-2F36-774D-965C-D9108F148F6F}" type="pres">
      <dgm:prSet presAssocID="{2F227234-4039-A646-9899-30F3AA0B5123}" presName="thinLine3" presStyleLbl="callout" presStyleIdx="4" presStyleCnt="18"/>
      <dgm:spPr/>
    </dgm:pt>
    <dgm:pt modelId="{F83475D5-5378-394D-A089-15F83BD210EC}" type="pres">
      <dgm:prSet presAssocID="{822594AD-93EB-0A4B-A7EC-FF42EFBD9D30}" presName="horz3" presStyleCnt="0"/>
      <dgm:spPr/>
    </dgm:pt>
    <dgm:pt modelId="{6419B809-CFE4-B742-8494-183B9BA25CFA}" type="pres">
      <dgm:prSet presAssocID="{822594AD-93EB-0A4B-A7EC-FF42EFBD9D30}" presName="horzSpace3" presStyleCnt="0"/>
      <dgm:spPr/>
    </dgm:pt>
    <dgm:pt modelId="{7D8B1B4C-9822-8845-A30D-EEBFAA6AD9C5}" type="pres">
      <dgm:prSet presAssocID="{822594AD-93EB-0A4B-A7EC-FF42EFBD9D30}" presName="tx3" presStyleLbl="revTx" presStyleIdx="7" presStyleCnt="21"/>
      <dgm:spPr/>
    </dgm:pt>
    <dgm:pt modelId="{A179A8BE-C97B-154E-967A-829891F6884F}" type="pres">
      <dgm:prSet presAssocID="{822594AD-93EB-0A4B-A7EC-FF42EFBD9D30}" presName="vert3" presStyleCnt="0"/>
      <dgm:spPr/>
    </dgm:pt>
    <dgm:pt modelId="{CFACE735-4311-D748-9951-C8DF77BE0149}" type="pres">
      <dgm:prSet presAssocID="{091F4D9C-9652-2F45-9546-46C3D4D09F15}" presName="thinLine3" presStyleLbl="callout" presStyleIdx="5" presStyleCnt="18"/>
      <dgm:spPr/>
    </dgm:pt>
    <dgm:pt modelId="{B4E8151F-59A9-9F47-89FA-76DDE1A5707A}" type="pres">
      <dgm:prSet presAssocID="{2ED397A5-A48B-774F-B64C-E853C0F54176}" presName="horz3" presStyleCnt="0"/>
      <dgm:spPr/>
    </dgm:pt>
    <dgm:pt modelId="{7323053D-7CA9-2C40-8AC0-6E6EF6060910}" type="pres">
      <dgm:prSet presAssocID="{2ED397A5-A48B-774F-B64C-E853C0F54176}" presName="horzSpace3" presStyleCnt="0"/>
      <dgm:spPr/>
    </dgm:pt>
    <dgm:pt modelId="{AEFFA8E8-BD21-EB47-95E2-51DCA21F81ED}" type="pres">
      <dgm:prSet presAssocID="{2ED397A5-A48B-774F-B64C-E853C0F54176}" presName="tx3" presStyleLbl="revTx" presStyleIdx="8" presStyleCnt="21"/>
      <dgm:spPr/>
    </dgm:pt>
    <dgm:pt modelId="{F2B95E7B-B515-4F48-B067-2EAC9A9B3E15}" type="pres">
      <dgm:prSet presAssocID="{2ED397A5-A48B-774F-B64C-E853C0F54176}" presName="vert3" presStyleCnt="0"/>
      <dgm:spPr/>
    </dgm:pt>
    <dgm:pt modelId="{DC164ABD-796D-8A4A-B9F9-86E40A89743A}" type="pres">
      <dgm:prSet presAssocID="{CB18B455-15A8-6C4B-B951-BA5B29EE08D0}" presName="thinLine3" presStyleLbl="callout" presStyleIdx="6" presStyleCnt="18"/>
      <dgm:spPr/>
    </dgm:pt>
    <dgm:pt modelId="{5227239F-F5E6-C542-B46C-FDFBA3EBB0C9}" type="pres">
      <dgm:prSet presAssocID="{8882C175-EC15-464A-AAB5-B26A6A3CCD23}" presName="horz3" presStyleCnt="0"/>
      <dgm:spPr/>
    </dgm:pt>
    <dgm:pt modelId="{F7AF2080-E1E8-594D-A198-CEEB17DD96F1}" type="pres">
      <dgm:prSet presAssocID="{8882C175-EC15-464A-AAB5-B26A6A3CCD23}" presName="horzSpace3" presStyleCnt="0"/>
      <dgm:spPr/>
    </dgm:pt>
    <dgm:pt modelId="{010AC873-2EB2-B747-9933-8DBF7713B3F2}" type="pres">
      <dgm:prSet presAssocID="{8882C175-EC15-464A-AAB5-B26A6A3CCD23}" presName="tx3" presStyleLbl="revTx" presStyleIdx="9" presStyleCnt="21"/>
      <dgm:spPr/>
    </dgm:pt>
    <dgm:pt modelId="{108655E0-F4F0-4A41-95BE-1B37668C8752}" type="pres">
      <dgm:prSet presAssocID="{8882C175-EC15-464A-AAB5-B26A6A3CCD23}" presName="vert3" presStyleCnt="0"/>
      <dgm:spPr/>
    </dgm:pt>
    <dgm:pt modelId="{AF7B0AC0-F493-274F-BF56-428F5C33B20F}" type="pres">
      <dgm:prSet presAssocID="{1C78337F-3E25-AC40-83C5-6617F96E8572}" presName="thinLine3" presStyleLbl="callout" presStyleIdx="7" presStyleCnt="18"/>
      <dgm:spPr/>
    </dgm:pt>
    <dgm:pt modelId="{C1C9D573-24F4-FA4F-9AF8-9DC85E8B645E}" type="pres">
      <dgm:prSet presAssocID="{4299AF49-EB48-294D-8191-CB4BFEC16341}" presName="horz3" presStyleCnt="0"/>
      <dgm:spPr/>
    </dgm:pt>
    <dgm:pt modelId="{03FC19C8-0586-C246-94DB-21C9A19A1FBC}" type="pres">
      <dgm:prSet presAssocID="{4299AF49-EB48-294D-8191-CB4BFEC16341}" presName="horzSpace3" presStyleCnt="0"/>
      <dgm:spPr/>
    </dgm:pt>
    <dgm:pt modelId="{80FFC44F-F513-E542-B846-EF73E8227D7D}" type="pres">
      <dgm:prSet presAssocID="{4299AF49-EB48-294D-8191-CB4BFEC16341}" presName="tx3" presStyleLbl="revTx" presStyleIdx="10" presStyleCnt="21"/>
      <dgm:spPr/>
    </dgm:pt>
    <dgm:pt modelId="{32277736-D5BE-3243-B281-D2480CE78351}" type="pres">
      <dgm:prSet presAssocID="{4299AF49-EB48-294D-8191-CB4BFEC16341}" presName="vert3" presStyleCnt="0"/>
      <dgm:spPr/>
    </dgm:pt>
    <dgm:pt modelId="{469755D1-B495-694B-9968-7C6E51B0E479}" type="pres">
      <dgm:prSet presAssocID="{555D2269-CAD3-0546-964F-C182D90DB98E}" presName="thinLine2b" presStyleLbl="callout" presStyleIdx="8" presStyleCnt="18"/>
      <dgm:spPr/>
    </dgm:pt>
    <dgm:pt modelId="{753F36F0-B522-D44E-9FEA-932E3857D0AE}" type="pres">
      <dgm:prSet presAssocID="{555D2269-CAD3-0546-964F-C182D90DB98E}" presName="vertSpace2b" presStyleCnt="0"/>
      <dgm:spPr/>
    </dgm:pt>
    <dgm:pt modelId="{48900434-C7E3-CA46-A13E-41DFF8A7B7F7}" type="pres">
      <dgm:prSet presAssocID="{049FF262-2574-AC44-8AC5-9B1C43214168}" presName="horz2" presStyleCnt="0"/>
      <dgm:spPr/>
    </dgm:pt>
    <dgm:pt modelId="{69560C44-075C-A745-83E1-D3EA8E8FD864}" type="pres">
      <dgm:prSet presAssocID="{049FF262-2574-AC44-8AC5-9B1C43214168}" presName="horzSpace2" presStyleCnt="0"/>
      <dgm:spPr/>
    </dgm:pt>
    <dgm:pt modelId="{8DD421E3-B5DE-014C-87EE-D4FB41351120}" type="pres">
      <dgm:prSet presAssocID="{049FF262-2574-AC44-8AC5-9B1C43214168}" presName="tx2" presStyleLbl="revTx" presStyleIdx="11" presStyleCnt="21"/>
      <dgm:spPr/>
    </dgm:pt>
    <dgm:pt modelId="{4253AABD-A09C-454B-9276-96F97E797041}" type="pres">
      <dgm:prSet presAssocID="{049FF262-2574-AC44-8AC5-9B1C43214168}" presName="vert2" presStyleCnt="0"/>
      <dgm:spPr/>
    </dgm:pt>
    <dgm:pt modelId="{6EB30E20-60ED-2842-9537-7C1B3742E704}" type="pres">
      <dgm:prSet presAssocID="{49826692-7BA7-FF4D-94FF-9173955403C1}" presName="horz3" presStyleCnt="0"/>
      <dgm:spPr/>
    </dgm:pt>
    <dgm:pt modelId="{7CDB6181-AFDC-CF45-8407-97FCF581BF15}" type="pres">
      <dgm:prSet presAssocID="{49826692-7BA7-FF4D-94FF-9173955403C1}" presName="horzSpace3" presStyleCnt="0"/>
      <dgm:spPr/>
    </dgm:pt>
    <dgm:pt modelId="{B9F98F3B-7B07-314E-BE6B-0A3173DE5F12}" type="pres">
      <dgm:prSet presAssocID="{49826692-7BA7-FF4D-94FF-9173955403C1}" presName="tx3" presStyleLbl="revTx" presStyleIdx="12" presStyleCnt="21"/>
      <dgm:spPr/>
    </dgm:pt>
    <dgm:pt modelId="{35C5470A-572E-504B-B1B4-0660CAE6FB22}" type="pres">
      <dgm:prSet presAssocID="{49826692-7BA7-FF4D-94FF-9173955403C1}" presName="vert3" presStyleCnt="0"/>
      <dgm:spPr/>
    </dgm:pt>
    <dgm:pt modelId="{180EB52C-019A-DD4D-9021-A57B7D6066DF}" type="pres">
      <dgm:prSet presAssocID="{4DF879F9-08F9-A04B-9E5F-4BCE74770555}" presName="thinLine3" presStyleLbl="callout" presStyleIdx="9" presStyleCnt="18"/>
      <dgm:spPr/>
    </dgm:pt>
    <dgm:pt modelId="{461D939E-ECE0-2F48-B1C8-A3F6B311042F}" type="pres">
      <dgm:prSet presAssocID="{F7FFCAEA-8310-2545-8FF5-783F0BA9855E}" presName="horz3" presStyleCnt="0"/>
      <dgm:spPr/>
    </dgm:pt>
    <dgm:pt modelId="{7DE1C3E5-91CC-AC48-97DD-4B8FF6E716C0}" type="pres">
      <dgm:prSet presAssocID="{F7FFCAEA-8310-2545-8FF5-783F0BA9855E}" presName="horzSpace3" presStyleCnt="0"/>
      <dgm:spPr/>
    </dgm:pt>
    <dgm:pt modelId="{63FB1120-18A6-F741-813B-87E7CC0F7CC4}" type="pres">
      <dgm:prSet presAssocID="{F7FFCAEA-8310-2545-8FF5-783F0BA9855E}" presName="tx3" presStyleLbl="revTx" presStyleIdx="13" presStyleCnt="21"/>
      <dgm:spPr/>
    </dgm:pt>
    <dgm:pt modelId="{CA6225DD-E989-5F40-822F-FE8E6A107053}" type="pres">
      <dgm:prSet presAssocID="{F7FFCAEA-8310-2545-8FF5-783F0BA9855E}" presName="vert3" presStyleCnt="0"/>
      <dgm:spPr/>
    </dgm:pt>
    <dgm:pt modelId="{73ED250C-157A-4348-9A65-BE21AA9DC1D1}" type="pres">
      <dgm:prSet presAssocID="{7BDD8975-51A6-294A-8C52-094F642DDFBA}" presName="thinLine3" presStyleLbl="callout" presStyleIdx="10" presStyleCnt="18"/>
      <dgm:spPr/>
    </dgm:pt>
    <dgm:pt modelId="{FB95A861-0485-484A-9788-194B610DA8CA}" type="pres">
      <dgm:prSet presAssocID="{D41DEB3D-0760-5642-856B-58F593E21922}" presName="horz3" presStyleCnt="0"/>
      <dgm:spPr/>
    </dgm:pt>
    <dgm:pt modelId="{CF04FAD0-C4C5-864D-B53B-0EDB6CB55842}" type="pres">
      <dgm:prSet presAssocID="{D41DEB3D-0760-5642-856B-58F593E21922}" presName="horzSpace3" presStyleCnt="0"/>
      <dgm:spPr/>
    </dgm:pt>
    <dgm:pt modelId="{2B2801EE-F6B9-2C4D-959D-A726E197B6F3}" type="pres">
      <dgm:prSet presAssocID="{D41DEB3D-0760-5642-856B-58F593E21922}" presName="tx3" presStyleLbl="revTx" presStyleIdx="14" presStyleCnt="21"/>
      <dgm:spPr/>
    </dgm:pt>
    <dgm:pt modelId="{DBD13AA4-076F-E94B-84D1-4E2986221F78}" type="pres">
      <dgm:prSet presAssocID="{D41DEB3D-0760-5642-856B-58F593E21922}" presName="vert3" presStyleCnt="0"/>
      <dgm:spPr/>
    </dgm:pt>
    <dgm:pt modelId="{2A089FCB-C50D-3A45-A980-74787C800AB8}" type="pres">
      <dgm:prSet presAssocID="{491E4CC5-C317-3740-9C46-0B2B80FF1C80}" presName="thinLine3" presStyleLbl="callout" presStyleIdx="11" presStyleCnt="18"/>
      <dgm:spPr/>
    </dgm:pt>
    <dgm:pt modelId="{6C94BBA3-9DF1-374A-8B4E-5FBE0875A208}" type="pres">
      <dgm:prSet presAssocID="{7F8CB565-74FE-0C4E-B69B-C41C769B241D}" presName="horz3" presStyleCnt="0"/>
      <dgm:spPr/>
    </dgm:pt>
    <dgm:pt modelId="{1570DFEE-5DE3-1048-B30F-5C0DD28D2849}" type="pres">
      <dgm:prSet presAssocID="{7F8CB565-74FE-0C4E-B69B-C41C769B241D}" presName="horzSpace3" presStyleCnt="0"/>
      <dgm:spPr/>
    </dgm:pt>
    <dgm:pt modelId="{91E6926E-526F-8A4E-BD04-4E03D64AFEFA}" type="pres">
      <dgm:prSet presAssocID="{7F8CB565-74FE-0C4E-B69B-C41C769B241D}" presName="tx3" presStyleLbl="revTx" presStyleIdx="15" presStyleCnt="21"/>
      <dgm:spPr/>
    </dgm:pt>
    <dgm:pt modelId="{B1DEB152-588A-E340-8843-534182EE903E}" type="pres">
      <dgm:prSet presAssocID="{7F8CB565-74FE-0C4E-B69B-C41C769B241D}" presName="vert3" presStyleCnt="0"/>
      <dgm:spPr/>
    </dgm:pt>
    <dgm:pt modelId="{3CB17D61-3917-624B-A675-101CFAA8FB4C}" type="pres">
      <dgm:prSet presAssocID="{220DA7EA-9E16-3741-B82C-5B3076097531}" presName="thinLine3" presStyleLbl="callout" presStyleIdx="12" presStyleCnt="18"/>
      <dgm:spPr/>
    </dgm:pt>
    <dgm:pt modelId="{BC9B72D4-B682-6F4C-8728-45E0E32E087B}" type="pres">
      <dgm:prSet presAssocID="{14C64790-DAAC-7946-B4D2-E693DEFF2AA3}" presName="horz3" presStyleCnt="0"/>
      <dgm:spPr/>
    </dgm:pt>
    <dgm:pt modelId="{53E365CA-ADDF-0F48-B0DD-BE1675ABD7C9}" type="pres">
      <dgm:prSet presAssocID="{14C64790-DAAC-7946-B4D2-E693DEFF2AA3}" presName="horzSpace3" presStyleCnt="0"/>
      <dgm:spPr/>
    </dgm:pt>
    <dgm:pt modelId="{56110A58-9C1E-B141-A9F0-1A99F820CC03}" type="pres">
      <dgm:prSet presAssocID="{14C64790-DAAC-7946-B4D2-E693DEFF2AA3}" presName="tx3" presStyleLbl="revTx" presStyleIdx="16" presStyleCnt="21"/>
      <dgm:spPr/>
    </dgm:pt>
    <dgm:pt modelId="{0DC23DF1-0114-474E-8C78-8C5C0CFD95B6}" type="pres">
      <dgm:prSet presAssocID="{14C64790-DAAC-7946-B4D2-E693DEFF2AA3}" presName="vert3" presStyleCnt="0"/>
      <dgm:spPr/>
    </dgm:pt>
    <dgm:pt modelId="{E81B113E-48F8-5640-9FC8-B51FFBDB02F0}" type="pres">
      <dgm:prSet presAssocID="{A39558D3-9DB3-9049-9BCD-0268F81E2D70}" presName="thinLine3" presStyleLbl="callout" presStyleIdx="13" presStyleCnt="18"/>
      <dgm:spPr/>
    </dgm:pt>
    <dgm:pt modelId="{B80BEB08-1DD1-9945-A6AC-27C289B647EF}" type="pres">
      <dgm:prSet presAssocID="{AB5ED629-CF67-9942-9E3C-87ADC2F59E61}" presName="horz3" presStyleCnt="0"/>
      <dgm:spPr/>
    </dgm:pt>
    <dgm:pt modelId="{B54093C7-5563-5D4C-AE17-E5369AFD989D}" type="pres">
      <dgm:prSet presAssocID="{AB5ED629-CF67-9942-9E3C-87ADC2F59E61}" presName="horzSpace3" presStyleCnt="0"/>
      <dgm:spPr/>
    </dgm:pt>
    <dgm:pt modelId="{42B07C25-76EA-114A-B0F8-85D2E5815DA8}" type="pres">
      <dgm:prSet presAssocID="{AB5ED629-CF67-9942-9E3C-87ADC2F59E61}" presName="tx3" presStyleLbl="revTx" presStyleIdx="17" presStyleCnt="21"/>
      <dgm:spPr/>
    </dgm:pt>
    <dgm:pt modelId="{A68EF572-AE3A-B54D-877B-2B85A37E5EA8}" type="pres">
      <dgm:prSet presAssocID="{AB5ED629-CF67-9942-9E3C-87ADC2F59E61}" presName="vert3" presStyleCnt="0"/>
      <dgm:spPr/>
    </dgm:pt>
    <dgm:pt modelId="{08EA9702-05AB-0A41-9F0D-7E97F9021F60}" type="pres">
      <dgm:prSet presAssocID="{5CE998B5-F36C-E047-B375-00C58770AA74}" presName="thinLine3" presStyleLbl="callout" presStyleIdx="14" presStyleCnt="18"/>
      <dgm:spPr/>
    </dgm:pt>
    <dgm:pt modelId="{C1F38DDF-A45A-DC4E-AF40-281E4019EF73}" type="pres">
      <dgm:prSet presAssocID="{AA3E112C-857C-8A43-A333-478F6433AA9D}" presName="horz3" presStyleCnt="0"/>
      <dgm:spPr/>
    </dgm:pt>
    <dgm:pt modelId="{158F412B-BF42-224F-A193-1A8686DAD382}" type="pres">
      <dgm:prSet presAssocID="{AA3E112C-857C-8A43-A333-478F6433AA9D}" presName="horzSpace3" presStyleCnt="0"/>
      <dgm:spPr/>
    </dgm:pt>
    <dgm:pt modelId="{54B2AB55-E9AE-0E4B-B161-EBDFA4920081}" type="pres">
      <dgm:prSet presAssocID="{AA3E112C-857C-8A43-A333-478F6433AA9D}" presName="tx3" presStyleLbl="revTx" presStyleIdx="18" presStyleCnt="21"/>
      <dgm:spPr/>
    </dgm:pt>
    <dgm:pt modelId="{AD207149-870D-BB4D-A087-E6FCE7F0C4BF}" type="pres">
      <dgm:prSet presAssocID="{AA3E112C-857C-8A43-A333-478F6433AA9D}" presName="vert3" presStyleCnt="0"/>
      <dgm:spPr/>
    </dgm:pt>
    <dgm:pt modelId="{9EC0EBA3-20E9-7245-BC88-9D136DF40ACA}" type="pres">
      <dgm:prSet presAssocID="{FAFB4CC5-B54E-9849-86FB-CB9A60EC1491}" presName="thinLine3" presStyleLbl="callout" presStyleIdx="15" presStyleCnt="18"/>
      <dgm:spPr/>
    </dgm:pt>
    <dgm:pt modelId="{C33B252C-D10E-B841-A22B-4261877E9C3F}" type="pres">
      <dgm:prSet presAssocID="{604C68DD-8507-624C-9F52-5A8C961C1D2C}" presName="horz3" presStyleCnt="0"/>
      <dgm:spPr/>
    </dgm:pt>
    <dgm:pt modelId="{1ADF459F-CF79-DB47-AF47-8DDC7CF32DD2}" type="pres">
      <dgm:prSet presAssocID="{604C68DD-8507-624C-9F52-5A8C961C1D2C}" presName="horzSpace3" presStyleCnt="0"/>
      <dgm:spPr/>
    </dgm:pt>
    <dgm:pt modelId="{931C756B-6B2A-3544-ADCD-ABC0A55E8AE6}" type="pres">
      <dgm:prSet presAssocID="{604C68DD-8507-624C-9F52-5A8C961C1D2C}" presName="tx3" presStyleLbl="revTx" presStyleIdx="19" presStyleCnt="21"/>
      <dgm:spPr/>
    </dgm:pt>
    <dgm:pt modelId="{C3232465-DFF9-C74D-AA1C-E139816B40C7}" type="pres">
      <dgm:prSet presAssocID="{604C68DD-8507-624C-9F52-5A8C961C1D2C}" presName="vert3" presStyleCnt="0"/>
      <dgm:spPr/>
    </dgm:pt>
    <dgm:pt modelId="{0037E655-8B9F-184C-9747-D5F8EA8BC4D8}" type="pres">
      <dgm:prSet presAssocID="{3C3298C5-5C3C-FE46-A702-326E5273F229}" presName="thinLine3" presStyleLbl="callout" presStyleIdx="16" presStyleCnt="18"/>
      <dgm:spPr/>
    </dgm:pt>
    <dgm:pt modelId="{AF5BDFBD-5E1A-9545-9153-E691F65A6505}" type="pres">
      <dgm:prSet presAssocID="{97475B5A-E9EC-6542-BC9B-415FEB72F6E1}" presName="horz3" presStyleCnt="0"/>
      <dgm:spPr/>
    </dgm:pt>
    <dgm:pt modelId="{3B5667FE-DA4D-4746-B302-F84E85E8D1DC}" type="pres">
      <dgm:prSet presAssocID="{97475B5A-E9EC-6542-BC9B-415FEB72F6E1}" presName="horzSpace3" presStyleCnt="0"/>
      <dgm:spPr/>
    </dgm:pt>
    <dgm:pt modelId="{1D7E89F6-C9B4-0147-9621-C522656E6CA8}" type="pres">
      <dgm:prSet presAssocID="{97475B5A-E9EC-6542-BC9B-415FEB72F6E1}" presName="tx3" presStyleLbl="revTx" presStyleIdx="20" presStyleCnt="21"/>
      <dgm:spPr/>
    </dgm:pt>
    <dgm:pt modelId="{E8A19A39-61D5-B849-9E48-299110C4249C}" type="pres">
      <dgm:prSet presAssocID="{97475B5A-E9EC-6542-BC9B-415FEB72F6E1}" presName="vert3" presStyleCnt="0"/>
      <dgm:spPr/>
    </dgm:pt>
    <dgm:pt modelId="{CBC2EE4F-C8DA-5944-8F59-1A653D4CB019}" type="pres">
      <dgm:prSet presAssocID="{049FF262-2574-AC44-8AC5-9B1C43214168}" presName="thinLine2b" presStyleLbl="callout" presStyleIdx="17" presStyleCnt="18"/>
      <dgm:spPr/>
    </dgm:pt>
    <dgm:pt modelId="{587A4E01-5BFD-7B4E-8245-03A2019D9113}" type="pres">
      <dgm:prSet presAssocID="{049FF262-2574-AC44-8AC5-9B1C43214168}" presName="vertSpace2b" presStyleCnt="0"/>
      <dgm:spPr/>
    </dgm:pt>
  </dgm:ptLst>
  <dgm:cxnLst>
    <dgm:cxn modelId="{71BB170E-81AB-534F-B020-D8BCBC23BEE0}" type="presOf" srcId="{D41DEB3D-0760-5642-856B-58F593E21922}" destId="{2B2801EE-F6B9-2C4D-959D-A726E197B6F3}" srcOrd="0" destOrd="0" presId="urn:microsoft.com/office/officeart/2008/layout/LinedList"/>
    <dgm:cxn modelId="{7C636413-920C-0B47-9948-AF9A23A1FE11}" type="presOf" srcId="{97475B5A-E9EC-6542-BC9B-415FEB72F6E1}" destId="{1D7E89F6-C9B4-0147-9621-C522656E6CA8}" srcOrd="0" destOrd="0" presId="urn:microsoft.com/office/officeart/2008/layout/LinedList"/>
    <dgm:cxn modelId="{471B3C17-1F70-3047-82F8-B0754A87F713}" type="presOf" srcId="{AB5ED629-CF67-9942-9E3C-87ADC2F59E61}" destId="{42B07C25-76EA-114A-B0F8-85D2E5815DA8}" srcOrd="0" destOrd="0" presId="urn:microsoft.com/office/officeart/2008/layout/LinedList"/>
    <dgm:cxn modelId="{9B788A24-7905-244A-B1E2-C4A98C046F1E}" srcId="{049FF262-2574-AC44-8AC5-9B1C43214168}" destId="{AB5ED629-CF67-9942-9E3C-87ADC2F59E61}" srcOrd="5" destOrd="0" parTransId="{C3628060-4FED-C84D-B6EA-CEF550079143}" sibTransId="{5CE998B5-F36C-E047-B375-00C58770AA74}"/>
    <dgm:cxn modelId="{30224C32-D25F-3944-8576-54E6141A41C4}" type="presOf" srcId="{7194F788-BAFE-7A47-BB96-CFFEFE6CA5FE}" destId="{9D19E25B-1FC5-3048-8031-5021DD224AE7}" srcOrd="0" destOrd="0" presId="urn:microsoft.com/office/officeart/2008/layout/LinedList"/>
    <dgm:cxn modelId="{20BBF43F-D50F-FC4E-8FB1-0C1042929C96}" type="presOf" srcId="{3795E476-5A0D-7442-ABB3-F3CC8E05F67E}" destId="{BEFEB7A6-3E5A-A142-960A-C76AE2028BF3}" srcOrd="0" destOrd="0" presId="urn:microsoft.com/office/officeart/2008/layout/LinedList"/>
    <dgm:cxn modelId="{1DB21846-F01F-624C-9AC3-F00C98CEFF06}" srcId="{EEEC49A5-B62D-1348-B4F0-E65F88666245}" destId="{049FF262-2574-AC44-8AC5-9B1C43214168}" srcOrd="1" destOrd="0" parTransId="{0ACAF66B-B959-5B4F-B4C9-B842E630E763}" sibTransId="{515ED8DA-67B2-3043-8424-F0919679B6BE}"/>
    <dgm:cxn modelId="{2D7CEC48-23FD-5D41-BFD4-FCD20FEE6D3F}" srcId="{049FF262-2574-AC44-8AC5-9B1C43214168}" destId="{7F8CB565-74FE-0C4E-B69B-C41C769B241D}" srcOrd="3" destOrd="0" parTransId="{3AF0543F-D261-4443-AA96-4A93D7A88782}" sibTransId="{220DA7EA-9E16-3741-B82C-5B3076097531}"/>
    <dgm:cxn modelId="{D03B8849-F14B-1849-95EC-0F8DF32C7782}" type="presOf" srcId="{7F8CB565-74FE-0C4E-B69B-C41C769B241D}" destId="{91E6926E-526F-8A4E-BD04-4E03D64AFEFA}" srcOrd="0" destOrd="0" presId="urn:microsoft.com/office/officeart/2008/layout/LinedList"/>
    <dgm:cxn modelId="{FE6CB04B-3B33-FE4B-A9A1-A4198714B71E}" srcId="{555D2269-CAD3-0546-964F-C182D90DB98E}" destId="{7194F788-BAFE-7A47-BB96-CFFEFE6CA5FE}" srcOrd="0" destOrd="0" parTransId="{C077229F-F7B0-4142-A3AB-D993EDF885A8}" sibTransId="{B2C398A2-3DEA-4943-A437-EFB1FB6A23B1}"/>
    <dgm:cxn modelId="{0E1EBA57-D35B-9646-89A5-97E6F5E72D8A}" type="presOf" srcId="{2ED397A5-A48B-774F-B64C-E853C0F54176}" destId="{AEFFA8E8-BD21-EB47-95E2-51DCA21F81ED}" srcOrd="0" destOrd="0" presId="urn:microsoft.com/office/officeart/2008/layout/LinedList"/>
    <dgm:cxn modelId="{1445FB61-2FE7-3341-818D-E162F7AC5206}" type="presOf" srcId="{75BC40A0-6EE3-354D-B0A7-1F6EE3698390}" destId="{84BF3A99-124C-C247-867A-306A50846CBF}" srcOrd="0" destOrd="0" presId="urn:microsoft.com/office/officeart/2008/layout/LinedList"/>
    <dgm:cxn modelId="{2D167368-2B14-444F-B960-2D39B804BA24}" srcId="{555D2269-CAD3-0546-964F-C182D90DB98E}" destId="{3795E476-5A0D-7442-ABB3-F3CC8E05F67E}" srcOrd="2" destOrd="0" parTransId="{C2A3F1F6-63EF-1146-9E39-19E58404A68A}" sibTransId="{6D747368-8E05-9143-B4AB-E36C9B9E330F}"/>
    <dgm:cxn modelId="{6D77406D-B2CD-2948-A436-B2B6C8270C09}" srcId="{049FF262-2574-AC44-8AC5-9B1C43214168}" destId="{F7FFCAEA-8310-2545-8FF5-783F0BA9855E}" srcOrd="1" destOrd="0" parTransId="{8BFE0B8A-2B6B-964F-942D-E3FC6F982F1B}" sibTransId="{7BDD8975-51A6-294A-8C52-094F642DDFBA}"/>
    <dgm:cxn modelId="{77D1DC7C-6453-C447-BA81-4854F7E7E00B}" type="presOf" srcId="{49826692-7BA7-FF4D-94FF-9173955403C1}" destId="{B9F98F3B-7B07-314E-BE6B-0A3173DE5F12}" srcOrd="0" destOrd="0" presId="urn:microsoft.com/office/officeart/2008/layout/LinedList"/>
    <dgm:cxn modelId="{0289DB88-B6F1-E343-8215-9A85855DCF90}" srcId="{049FF262-2574-AC44-8AC5-9B1C43214168}" destId="{14C64790-DAAC-7946-B4D2-E693DEFF2AA3}" srcOrd="4" destOrd="0" parTransId="{8494DA0E-9670-0640-9AE6-B5489AD5F2CD}" sibTransId="{A39558D3-9DB3-9049-9BCD-0268F81E2D70}"/>
    <dgm:cxn modelId="{37FF1297-4DF2-4444-9143-DB57342144B4}" srcId="{049FF262-2574-AC44-8AC5-9B1C43214168}" destId="{97475B5A-E9EC-6542-BC9B-415FEB72F6E1}" srcOrd="8" destOrd="0" parTransId="{75AF3FC5-6478-FE42-9D20-B90E885F5927}" sibTransId="{725DDC3F-AB5E-9140-B9EE-A3FB295EB25B}"/>
    <dgm:cxn modelId="{90C66198-CC59-C240-993D-000AB2F6CFC8}" type="presOf" srcId="{B995BF2D-EEEC-B04C-B867-B283C0C77916}" destId="{66A56030-F459-4348-816A-A85109F842D8}" srcOrd="0" destOrd="0" presId="urn:microsoft.com/office/officeart/2008/layout/LinedList"/>
    <dgm:cxn modelId="{43EC6C9D-5CFF-C94D-9135-7FCA89C0C041}" srcId="{049FF262-2574-AC44-8AC5-9B1C43214168}" destId="{604C68DD-8507-624C-9F52-5A8C961C1D2C}" srcOrd="7" destOrd="0" parTransId="{58701E89-C447-BF4B-A46B-F047E3AFA51F}" sibTransId="{3C3298C5-5C3C-FE46-A702-326E5273F229}"/>
    <dgm:cxn modelId="{501B89A2-B6F9-EC44-BC07-4793D946CB22}" type="presOf" srcId="{CE56AA16-A84F-F540-9229-B2EF462230A0}" destId="{087A1301-0F9D-554A-8875-B2CE56CD1CC7}" srcOrd="0" destOrd="0" presId="urn:microsoft.com/office/officeart/2008/layout/LinedList"/>
    <dgm:cxn modelId="{FE55ECA2-B365-3149-BC75-88696FF02885}" type="presOf" srcId="{555D2269-CAD3-0546-964F-C182D90DB98E}" destId="{12704B47-FBA9-044F-9FE3-69EFACE7D04B}" srcOrd="0" destOrd="0" presId="urn:microsoft.com/office/officeart/2008/layout/LinedList"/>
    <dgm:cxn modelId="{BDD090B1-6D2B-1B42-9566-F00F66407F80}" srcId="{555D2269-CAD3-0546-964F-C182D90DB98E}" destId="{822594AD-93EB-0A4B-A7EC-FF42EFBD9D30}" srcOrd="5" destOrd="0" parTransId="{29624CA2-8C91-2841-8749-FE1E34F33B93}" sibTransId="{091F4D9C-9652-2F45-9546-46C3D4D09F15}"/>
    <dgm:cxn modelId="{FC7165B2-93D1-E74F-BF1A-379EF2099872}" srcId="{555D2269-CAD3-0546-964F-C182D90DB98E}" destId="{CE56AA16-A84F-F540-9229-B2EF462230A0}" srcOrd="4" destOrd="0" parTransId="{F8802D26-9DC9-A544-8665-043C24922C51}" sibTransId="{2F227234-4039-A646-9899-30F3AA0B5123}"/>
    <dgm:cxn modelId="{109134B3-96BD-DB4B-A154-46C1EFB7F6AB}" srcId="{555D2269-CAD3-0546-964F-C182D90DB98E}" destId="{4299AF49-EB48-294D-8191-CB4BFEC16341}" srcOrd="8" destOrd="0" parTransId="{0DDA25E9-E66E-4B4E-A866-5FDAD310AE85}" sibTransId="{208CF832-E89A-E64E-994B-6AF077ED1640}"/>
    <dgm:cxn modelId="{18F3B9B3-49E9-CC45-8B1D-0A28BAEF8B45}" type="presOf" srcId="{049FF262-2574-AC44-8AC5-9B1C43214168}" destId="{8DD421E3-B5DE-014C-87EE-D4FB41351120}" srcOrd="0" destOrd="0" presId="urn:microsoft.com/office/officeart/2008/layout/LinedList"/>
    <dgm:cxn modelId="{AA8CF6B9-2D50-CC49-8FF7-BF615F45B14C}" type="presOf" srcId="{4299AF49-EB48-294D-8191-CB4BFEC16341}" destId="{80FFC44F-F513-E542-B846-EF73E8227D7D}" srcOrd="0" destOrd="0" presId="urn:microsoft.com/office/officeart/2008/layout/LinedList"/>
    <dgm:cxn modelId="{D9EA25C0-9053-D943-BC55-B0DB4D986D6C}" type="presOf" srcId="{B3768098-FB91-4642-97E9-3ECF60484318}" destId="{C99483D1-7CC6-1D4A-A955-967ADD362C93}" srcOrd="0" destOrd="0" presId="urn:microsoft.com/office/officeart/2008/layout/LinedList"/>
    <dgm:cxn modelId="{818049C5-62EF-A142-BBFF-9B2A34F98636}" type="presOf" srcId="{F7FFCAEA-8310-2545-8FF5-783F0BA9855E}" destId="{63FB1120-18A6-F741-813B-87E7CC0F7CC4}" srcOrd="0" destOrd="0" presId="urn:microsoft.com/office/officeart/2008/layout/LinedList"/>
    <dgm:cxn modelId="{572E2CCC-23F3-EB4E-999B-45D7248E12A8}" srcId="{75BC40A0-6EE3-354D-B0A7-1F6EE3698390}" destId="{EEEC49A5-B62D-1348-B4F0-E65F88666245}" srcOrd="0" destOrd="0" parTransId="{55941D3A-E590-4242-83F3-3BC4C6ECC425}" sibTransId="{4A8E2592-D6F4-FA47-85E5-CC7108474364}"/>
    <dgm:cxn modelId="{F08F03D1-B1D2-D445-B2F2-74B7BF786ECE}" type="presOf" srcId="{8882C175-EC15-464A-AAB5-B26A6A3CCD23}" destId="{010AC873-2EB2-B747-9933-8DBF7713B3F2}" srcOrd="0" destOrd="0" presId="urn:microsoft.com/office/officeart/2008/layout/LinedList"/>
    <dgm:cxn modelId="{B76960D1-CFEC-EE4D-B54C-9602383B59A2}" type="presOf" srcId="{14C64790-DAAC-7946-B4D2-E693DEFF2AA3}" destId="{56110A58-9C1E-B141-A9F0-1A99F820CC03}" srcOrd="0" destOrd="0" presId="urn:microsoft.com/office/officeart/2008/layout/LinedList"/>
    <dgm:cxn modelId="{51BD62D2-C8CA-6145-94C7-954AC0FF5124}" srcId="{049FF262-2574-AC44-8AC5-9B1C43214168}" destId="{49826692-7BA7-FF4D-94FF-9173955403C1}" srcOrd="0" destOrd="0" parTransId="{D3CDCE56-D780-3644-BD60-C3FF8974C537}" sibTransId="{4DF879F9-08F9-A04B-9E5F-4BCE74770555}"/>
    <dgm:cxn modelId="{0771F4D2-6B24-D94F-8274-C4C7935FD622}" srcId="{049FF262-2574-AC44-8AC5-9B1C43214168}" destId="{AA3E112C-857C-8A43-A333-478F6433AA9D}" srcOrd="6" destOrd="0" parTransId="{B14907D8-6428-584E-B344-3CDA8DADF4E2}" sibTransId="{FAFB4CC5-B54E-9849-86FB-CB9A60EC1491}"/>
    <dgm:cxn modelId="{921F1CD3-C294-F846-9620-0142C0818073}" type="presOf" srcId="{EEEC49A5-B62D-1348-B4F0-E65F88666245}" destId="{BE97FED3-34A1-5246-B5B4-68C11C31B79C}" srcOrd="0" destOrd="0" presId="urn:microsoft.com/office/officeart/2008/layout/LinedList"/>
    <dgm:cxn modelId="{937BB4D5-6DFC-AF4C-B8E3-B70B28685326}" srcId="{555D2269-CAD3-0546-964F-C182D90DB98E}" destId="{B3768098-FB91-4642-97E9-3ECF60484318}" srcOrd="3" destOrd="0" parTransId="{763F7FDA-E58B-654C-A56C-5911773EBAB8}" sibTransId="{F514E679-6174-B546-A6F5-0D61F6E1115A}"/>
    <dgm:cxn modelId="{AA4C31DB-EE62-D946-96A7-8F15B9F088D2}" srcId="{555D2269-CAD3-0546-964F-C182D90DB98E}" destId="{B995BF2D-EEEC-B04C-B867-B283C0C77916}" srcOrd="1" destOrd="0" parTransId="{DDBD1EC2-F7E5-264F-A306-028E54E54756}" sibTransId="{481C4C3F-A094-AD41-8F4E-D80357325BA1}"/>
    <dgm:cxn modelId="{7D852FDC-BA24-2041-910A-548517D6352D}" srcId="{555D2269-CAD3-0546-964F-C182D90DB98E}" destId="{8882C175-EC15-464A-AAB5-B26A6A3CCD23}" srcOrd="7" destOrd="0" parTransId="{8F92C79E-CF28-7E47-8401-33B941F15773}" sibTransId="{1C78337F-3E25-AC40-83C5-6617F96E8572}"/>
    <dgm:cxn modelId="{147E2DDD-49F9-F74D-9DC6-B7C0FD7EF0E2}" type="presOf" srcId="{604C68DD-8507-624C-9F52-5A8C961C1D2C}" destId="{931C756B-6B2A-3544-ADCD-ABC0A55E8AE6}" srcOrd="0" destOrd="0" presId="urn:microsoft.com/office/officeart/2008/layout/LinedList"/>
    <dgm:cxn modelId="{578740E5-0CDD-FE40-B7C2-73FAF6A38619}" type="presOf" srcId="{AA3E112C-857C-8A43-A333-478F6433AA9D}" destId="{54B2AB55-E9AE-0E4B-B161-EBDFA4920081}" srcOrd="0" destOrd="0" presId="urn:microsoft.com/office/officeart/2008/layout/LinedList"/>
    <dgm:cxn modelId="{A411DCED-FD7E-DF48-8661-3A2F04BC7305}" type="presOf" srcId="{822594AD-93EB-0A4B-A7EC-FF42EFBD9D30}" destId="{7D8B1B4C-9822-8845-A30D-EEBFAA6AD9C5}" srcOrd="0" destOrd="0" presId="urn:microsoft.com/office/officeart/2008/layout/LinedList"/>
    <dgm:cxn modelId="{1EABE5ED-B530-FF49-ADB6-930F5B2EB670}" srcId="{555D2269-CAD3-0546-964F-C182D90DB98E}" destId="{2ED397A5-A48B-774F-B64C-E853C0F54176}" srcOrd="6" destOrd="0" parTransId="{BF779D5A-4111-8C47-B3DE-6ABA6750FA11}" sibTransId="{CB18B455-15A8-6C4B-B951-BA5B29EE08D0}"/>
    <dgm:cxn modelId="{C56D23EE-FA4A-1F4F-9C36-312D65803468}" srcId="{EEEC49A5-B62D-1348-B4F0-E65F88666245}" destId="{555D2269-CAD3-0546-964F-C182D90DB98E}" srcOrd="0" destOrd="0" parTransId="{7691617E-DD9B-7549-B279-7BFED5915B38}" sibTransId="{9108E281-9349-8A4B-BBE3-6C4218924B83}"/>
    <dgm:cxn modelId="{BC0468F7-91A4-684D-BDB8-ADDF928D41EC}" srcId="{049FF262-2574-AC44-8AC5-9B1C43214168}" destId="{D41DEB3D-0760-5642-856B-58F593E21922}" srcOrd="2" destOrd="0" parTransId="{EBFB3EE1-D263-9C4A-AD4E-F71CCF3541EA}" sibTransId="{491E4CC5-C317-3740-9C46-0B2B80FF1C80}"/>
    <dgm:cxn modelId="{BF6A1F17-1387-C044-A3DD-F523DEC98E0C}" type="presParOf" srcId="{84BF3A99-124C-C247-867A-306A50846CBF}" destId="{999EECA2-8F33-D245-AA7E-B050EE3B869D}" srcOrd="0" destOrd="0" presId="urn:microsoft.com/office/officeart/2008/layout/LinedList"/>
    <dgm:cxn modelId="{FE7FA4CB-E3BB-AF4A-BD3A-916932685DAE}" type="presParOf" srcId="{84BF3A99-124C-C247-867A-306A50846CBF}" destId="{6CD069BB-FD2E-4140-BDA9-A305DB3ADFE9}" srcOrd="1" destOrd="0" presId="urn:microsoft.com/office/officeart/2008/layout/LinedList"/>
    <dgm:cxn modelId="{0B1B2D96-6BD9-6C4C-A847-8C7AE1202D9C}" type="presParOf" srcId="{6CD069BB-FD2E-4140-BDA9-A305DB3ADFE9}" destId="{BE97FED3-34A1-5246-B5B4-68C11C31B79C}" srcOrd="0" destOrd="0" presId="urn:microsoft.com/office/officeart/2008/layout/LinedList"/>
    <dgm:cxn modelId="{9F6AA248-319D-D842-BA8E-01E84693107D}" type="presParOf" srcId="{6CD069BB-FD2E-4140-BDA9-A305DB3ADFE9}" destId="{37840213-075C-404C-AF17-2381E3A1065E}" srcOrd="1" destOrd="0" presId="urn:microsoft.com/office/officeart/2008/layout/LinedList"/>
    <dgm:cxn modelId="{7388B87A-ED21-BB42-85CC-E48E8C2D2DBE}" type="presParOf" srcId="{37840213-075C-404C-AF17-2381E3A1065E}" destId="{9CFAA9A7-009A-AC40-89C9-62834D3B4683}" srcOrd="0" destOrd="0" presId="urn:microsoft.com/office/officeart/2008/layout/LinedList"/>
    <dgm:cxn modelId="{8B6F2A59-820A-0C49-B7AC-2FDF7F05CF24}" type="presParOf" srcId="{37840213-075C-404C-AF17-2381E3A1065E}" destId="{5AB7E92A-535A-5F40-A62C-BBFD69AB5169}" srcOrd="1" destOrd="0" presId="urn:microsoft.com/office/officeart/2008/layout/LinedList"/>
    <dgm:cxn modelId="{2B9944D0-3780-5B4C-BBE0-B4879A1CE9E2}" type="presParOf" srcId="{5AB7E92A-535A-5F40-A62C-BBFD69AB5169}" destId="{F77ADB39-86B0-C741-999A-263D1BCAE435}" srcOrd="0" destOrd="0" presId="urn:microsoft.com/office/officeart/2008/layout/LinedList"/>
    <dgm:cxn modelId="{B3E7D82D-6039-514D-8B8D-DFCE9234AD4F}" type="presParOf" srcId="{5AB7E92A-535A-5F40-A62C-BBFD69AB5169}" destId="{12704B47-FBA9-044F-9FE3-69EFACE7D04B}" srcOrd="1" destOrd="0" presId="urn:microsoft.com/office/officeart/2008/layout/LinedList"/>
    <dgm:cxn modelId="{23742C3D-7C83-0C4C-AA6E-43EFAD5FF37E}" type="presParOf" srcId="{5AB7E92A-535A-5F40-A62C-BBFD69AB5169}" destId="{2DC791EE-2FD8-FF49-9900-2912529FA8A4}" srcOrd="2" destOrd="0" presId="urn:microsoft.com/office/officeart/2008/layout/LinedList"/>
    <dgm:cxn modelId="{C6053BB1-E25E-8F41-B41F-E1517A0E4DA5}" type="presParOf" srcId="{2DC791EE-2FD8-FF49-9900-2912529FA8A4}" destId="{9944C4B9-6706-C342-875E-309CA43387CE}" srcOrd="0" destOrd="0" presId="urn:microsoft.com/office/officeart/2008/layout/LinedList"/>
    <dgm:cxn modelId="{B73EFFBD-651C-8244-88C9-A7E64754526A}" type="presParOf" srcId="{9944C4B9-6706-C342-875E-309CA43387CE}" destId="{624CEC16-C97B-C14C-87EF-7E09D1DE7311}" srcOrd="0" destOrd="0" presId="urn:microsoft.com/office/officeart/2008/layout/LinedList"/>
    <dgm:cxn modelId="{D8788AE5-8EFF-5B46-A21B-F1B45D2F8BD1}" type="presParOf" srcId="{9944C4B9-6706-C342-875E-309CA43387CE}" destId="{9D19E25B-1FC5-3048-8031-5021DD224AE7}" srcOrd="1" destOrd="0" presId="urn:microsoft.com/office/officeart/2008/layout/LinedList"/>
    <dgm:cxn modelId="{F11C2B54-334A-924C-B604-F1B8FDBEDABC}" type="presParOf" srcId="{9944C4B9-6706-C342-875E-309CA43387CE}" destId="{FDC49854-AB55-134F-80E1-B99E4719B210}" srcOrd="2" destOrd="0" presId="urn:microsoft.com/office/officeart/2008/layout/LinedList"/>
    <dgm:cxn modelId="{98029A41-FAD9-AB4D-83C6-F3111D3DE616}" type="presParOf" srcId="{2DC791EE-2FD8-FF49-9900-2912529FA8A4}" destId="{63F63F76-A562-4341-9CD7-7DAC23E113ED}" srcOrd="1" destOrd="0" presId="urn:microsoft.com/office/officeart/2008/layout/LinedList"/>
    <dgm:cxn modelId="{ADCD4BA5-8D21-3041-BAB9-2D10A7D8D7A9}" type="presParOf" srcId="{2DC791EE-2FD8-FF49-9900-2912529FA8A4}" destId="{1CF2F5F2-AADA-C548-ABC6-AE8527A051D2}" srcOrd="2" destOrd="0" presId="urn:microsoft.com/office/officeart/2008/layout/LinedList"/>
    <dgm:cxn modelId="{C9CAAA3D-C55D-5C4F-A26A-32574482CE95}" type="presParOf" srcId="{1CF2F5F2-AADA-C548-ABC6-AE8527A051D2}" destId="{5E575D70-14DB-8542-AA1A-2332B66277EE}" srcOrd="0" destOrd="0" presId="urn:microsoft.com/office/officeart/2008/layout/LinedList"/>
    <dgm:cxn modelId="{F0986E94-66F5-C84D-983A-CA2671D39C57}" type="presParOf" srcId="{1CF2F5F2-AADA-C548-ABC6-AE8527A051D2}" destId="{66A56030-F459-4348-816A-A85109F842D8}" srcOrd="1" destOrd="0" presId="urn:microsoft.com/office/officeart/2008/layout/LinedList"/>
    <dgm:cxn modelId="{AC9A86AA-A266-424A-A432-879FBB6F9D19}" type="presParOf" srcId="{1CF2F5F2-AADA-C548-ABC6-AE8527A051D2}" destId="{76F7DF47-0D8F-C54E-AA98-1B91464DCAAD}" srcOrd="2" destOrd="0" presId="urn:microsoft.com/office/officeart/2008/layout/LinedList"/>
    <dgm:cxn modelId="{0C387B98-C512-8E4A-9445-F1819D9494C7}" type="presParOf" srcId="{2DC791EE-2FD8-FF49-9900-2912529FA8A4}" destId="{A2EF81D6-7CD1-5D4E-870E-AC770E34F6C5}" srcOrd="3" destOrd="0" presId="urn:microsoft.com/office/officeart/2008/layout/LinedList"/>
    <dgm:cxn modelId="{067DD135-974E-C349-B2AD-9EAA315D9ADD}" type="presParOf" srcId="{2DC791EE-2FD8-FF49-9900-2912529FA8A4}" destId="{992895EB-701C-934A-98BF-ABA04D19CFF1}" srcOrd="4" destOrd="0" presId="urn:microsoft.com/office/officeart/2008/layout/LinedList"/>
    <dgm:cxn modelId="{F1639553-766D-154A-A1FB-FFD0C3C94B2C}" type="presParOf" srcId="{992895EB-701C-934A-98BF-ABA04D19CFF1}" destId="{89E6F58F-1685-FE4F-BA87-6618D0A87355}" srcOrd="0" destOrd="0" presId="urn:microsoft.com/office/officeart/2008/layout/LinedList"/>
    <dgm:cxn modelId="{ABCE15A9-0F10-D94A-AB9C-20FE3BEC8FF9}" type="presParOf" srcId="{992895EB-701C-934A-98BF-ABA04D19CFF1}" destId="{BEFEB7A6-3E5A-A142-960A-C76AE2028BF3}" srcOrd="1" destOrd="0" presId="urn:microsoft.com/office/officeart/2008/layout/LinedList"/>
    <dgm:cxn modelId="{6980CBF7-2334-294D-AD5B-49C87FDFFF20}" type="presParOf" srcId="{992895EB-701C-934A-98BF-ABA04D19CFF1}" destId="{2BB817AB-3E07-B149-8271-9337239F03A6}" srcOrd="2" destOrd="0" presId="urn:microsoft.com/office/officeart/2008/layout/LinedList"/>
    <dgm:cxn modelId="{85C12D7F-004D-D949-AF0B-1FBC2A5CF533}" type="presParOf" srcId="{2DC791EE-2FD8-FF49-9900-2912529FA8A4}" destId="{C7C404C5-1C09-224B-95C3-F4308B165816}" srcOrd="5" destOrd="0" presId="urn:microsoft.com/office/officeart/2008/layout/LinedList"/>
    <dgm:cxn modelId="{3BA6A886-FCC8-9543-A50A-B1C338A64DE5}" type="presParOf" srcId="{2DC791EE-2FD8-FF49-9900-2912529FA8A4}" destId="{5D0EAC43-C688-254B-8235-F544EFA2191D}" srcOrd="6" destOrd="0" presId="urn:microsoft.com/office/officeart/2008/layout/LinedList"/>
    <dgm:cxn modelId="{F87582DF-DF88-E848-8369-50534E53CF46}" type="presParOf" srcId="{5D0EAC43-C688-254B-8235-F544EFA2191D}" destId="{BFFDF848-4895-8A40-A7FB-0AAB163F169E}" srcOrd="0" destOrd="0" presId="urn:microsoft.com/office/officeart/2008/layout/LinedList"/>
    <dgm:cxn modelId="{200115B2-9AFE-D040-963A-FED89428DD78}" type="presParOf" srcId="{5D0EAC43-C688-254B-8235-F544EFA2191D}" destId="{C99483D1-7CC6-1D4A-A955-967ADD362C93}" srcOrd="1" destOrd="0" presId="urn:microsoft.com/office/officeart/2008/layout/LinedList"/>
    <dgm:cxn modelId="{F8519E03-32C7-5D46-B503-A5380807FD7C}" type="presParOf" srcId="{5D0EAC43-C688-254B-8235-F544EFA2191D}" destId="{BA12051E-05D6-6A44-B68B-4C61B6F92D4E}" srcOrd="2" destOrd="0" presId="urn:microsoft.com/office/officeart/2008/layout/LinedList"/>
    <dgm:cxn modelId="{21FE5633-7063-7948-B4C4-0CC02872E0BE}" type="presParOf" srcId="{2DC791EE-2FD8-FF49-9900-2912529FA8A4}" destId="{1A99F142-42DB-854A-A5A0-24EF3E24B2DB}" srcOrd="7" destOrd="0" presId="urn:microsoft.com/office/officeart/2008/layout/LinedList"/>
    <dgm:cxn modelId="{C02A489F-77E9-2D47-9B58-7A7CDD17E2D5}" type="presParOf" srcId="{2DC791EE-2FD8-FF49-9900-2912529FA8A4}" destId="{2B045C1B-02BC-2E40-901F-8ADD4197D189}" srcOrd="8" destOrd="0" presId="urn:microsoft.com/office/officeart/2008/layout/LinedList"/>
    <dgm:cxn modelId="{CDFD1073-7FF2-1B4F-939D-420067B19AE9}" type="presParOf" srcId="{2B045C1B-02BC-2E40-901F-8ADD4197D189}" destId="{9EED3D19-64B0-3A44-9CD3-E4F75A3341F3}" srcOrd="0" destOrd="0" presId="urn:microsoft.com/office/officeart/2008/layout/LinedList"/>
    <dgm:cxn modelId="{5E424623-0741-C642-89CB-C4F60F854941}" type="presParOf" srcId="{2B045C1B-02BC-2E40-901F-8ADD4197D189}" destId="{087A1301-0F9D-554A-8875-B2CE56CD1CC7}" srcOrd="1" destOrd="0" presId="urn:microsoft.com/office/officeart/2008/layout/LinedList"/>
    <dgm:cxn modelId="{444A1F0F-D815-0C48-8E0B-A0E9D5EE4267}" type="presParOf" srcId="{2B045C1B-02BC-2E40-901F-8ADD4197D189}" destId="{3F9D40D4-ECEE-2B4F-B4E5-6D3A39775A38}" srcOrd="2" destOrd="0" presId="urn:microsoft.com/office/officeart/2008/layout/LinedList"/>
    <dgm:cxn modelId="{056BC0C4-1804-CC45-A88F-678BC8887AFD}" type="presParOf" srcId="{2DC791EE-2FD8-FF49-9900-2912529FA8A4}" destId="{9D787A41-2F36-774D-965C-D9108F148F6F}" srcOrd="9" destOrd="0" presId="urn:microsoft.com/office/officeart/2008/layout/LinedList"/>
    <dgm:cxn modelId="{07FB3FAF-8705-354A-BD66-45137A0AFDE6}" type="presParOf" srcId="{2DC791EE-2FD8-FF49-9900-2912529FA8A4}" destId="{F83475D5-5378-394D-A089-15F83BD210EC}" srcOrd="10" destOrd="0" presId="urn:microsoft.com/office/officeart/2008/layout/LinedList"/>
    <dgm:cxn modelId="{B38E0C0F-2E2A-424B-B83D-16489AB679C5}" type="presParOf" srcId="{F83475D5-5378-394D-A089-15F83BD210EC}" destId="{6419B809-CFE4-B742-8494-183B9BA25CFA}" srcOrd="0" destOrd="0" presId="urn:microsoft.com/office/officeart/2008/layout/LinedList"/>
    <dgm:cxn modelId="{9C36200C-A882-6049-BF59-6358915397D8}" type="presParOf" srcId="{F83475D5-5378-394D-A089-15F83BD210EC}" destId="{7D8B1B4C-9822-8845-A30D-EEBFAA6AD9C5}" srcOrd="1" destOrd="0" presId="urn:microsoft.com/office/officeart/2008/layout/LinedList"/>
    <dgm:cxn modelId="{80F53F25-D658-DF4F-B93A-90DD1F13BE47}" type="presParOf" srcId="{F83475D5-5378-394D-A089-15F83BD210EC}" destId="{A179A8BE-C97B-154E-967A-829891F6884F}" srcOrd="2" destOrd="0" presId="urn:microsoft.com/office/officeart/2008/layout/LinedList"/>
    <dgm:cxn modelId="{13A4AFBF-CB6D-764F-AFDC-158F5D77B07C}" type="presParOf" srcId="{2DC791EE-2FD8-FF49-9900-2912529FA8A4}" destId="{CFACE735-4311-D748-9951-C8DF77BE0149}" srcOrd="11" destOrd="0" presId="urn:microsoft.com/office/officeart/2008/layout/LinedList"/>
    <dgm:cxn modelId="{620739E1-F0E0-964B-927D-387A3D74792E}" type="presParOf" srcId="{2DC791EE-2FD8-FF49-9900-2912529FA8A4}" destId="{B4E8151F-59A9-9F47-89FA-76DDE1A5707A}" srcOrd="12" destOrd="0" presId="urn:microsoft.com/office/officeart/2008/layout/LinedList"/>
    <dgm:cxn modelId="{43570504-F003-6347-BCED-6EFBA93D4CA9}" type="presParOf" srcId="{B4E8151F-59A9-9F47-89FA-76DDE1A5707A}" destId="{7323053D-7CA9-2C40-8AC0-6E6EF6060910}" srcOrd="0" destOrd="0" presId="urn:microsoft.com/office/officeart/2008/layout/LinedList"/>
    <dgm:cxn modelId="{1437E262-2659-B240-BEDD-5049EACD20B0}" type="presParOf" srcId="{B4E8151F-59A9-9F47-89FA-76DDE1A5707A}" destId="{AEFFA8E8-BD21-EB47-95E2-51DCA21F81ED}" srcOrd="1" destOrd="0" presId="urn:microsoft.com/office/officeart/2008/layout/LinedList"/>
    <dgm:cxn modelId="{1AA0C51C-5608-F94B-9221-CC4F7952510D}" type="presParOf" srcId="{B4E8151F-59A9-9F47-89FA-76DDE1A5707A}" destId="{F2B95E7B-B515-4F48-B067-2EAC9A9B3E15}" srcOrd="2" destOrd="0" presId="urn:microsoft.com/office/officeart/2008/layout/LinedList"/>
    <dgm:cxn modelId="{FEBA0108-60A0-2942-B573-E672AFD4B74D}" type="presParOf" srcId="{2DC791EE-2FD8-FF49-9900-2912529FA8A4}" destId="{DC164ABD-796D-8A4A-B9F9-86E40A89743A}" srcOrd="13" destOrd="0" presId="urn:microsoft.com/office/officeart/2008/layout/LinedList"/>
    <dgm:cxn modelId="{9B65F639-37C6-1146-B891-CCF6C9358EA2}" type="presParOf" srcId="{2DC791EE-2FD8-FF49-9900-2912529FA8A4}" destId="{5227239F-F5E6-C542-B46C-FDFBA3EBB0C9}" srcOrd="14" destOrd="0" presId="urn:microsoft.com/office/officeart/2008/layout/LinedList"/>
    <dgm:cxn modelId="{3BFF1A2D-963D-B44E-9233-FEE07210C999}" type="presParOf" srcId="{5227239F-F5E6-C542-B46C-FDFBA3EBB0C9}" destId="{F7AF2080-E1E8-594D-A198-CEEB17DD96F1}" srcOrd="0" destOrd="0" presId="urn:microsoft.com/office/officeart/2008/layout/LinedList"/>
    <dgm:cxn modelId="{DEAE1383-599D-B04D-B1A7-3856335A42CC}" type="presParOf" srcId="{5227239F-F5E6-C542-B46C-FDFBA3EBB0C9}" destId="{010AC873-2EB2-B747-9933-8DBF7713B3F2}" srcOrd="1" destOrd="0" presId="urn:microsoft.com/office/officeart/2008/layout/LinedList"/>
    <dgm:cxn modelId="{3A2B02A9-40E9-D445-99C2-DEDC394BD85B}" type="presParOf" srcId="{5227239F-F5E6-C542-B46C-FDFBA3EBB0C9}" destId="{108655E0-F4F0-4A41-95BE-1B37668C8752}" srcOrd="2" destOrd="0" presId="urn:microsoft.com/office/officeart/2008/layout/LinedList"/>
    <dgm:cxn modelId="{450ED933-5BE1-AC42-B7C5-0012CC2D96D6}" type="presParOf" srcId="{2DC791EE-2FD8-FF49-9900-2912529FA8A4}" destId="{AF7B0AC0-F493-274F-BF56-428F5C33B20F}" srcOrd="15" destOrd="0" presId="urn:microsoft.com/office/officeart/2008/layout/LinedList"/>
    <dgm:cxn modelId="{8FDF66F6-19D6-4C4C-98C1-3FA148C7E480}" type="presParOf" srcId="{2DC791EE-2FD8-FF49-9900-2912529FA8A4}" destId="{C1C9D573-24F4-FA4F-9AF8-9DC85E8B645E}" srcOrd="16" destOrd="0" presId="urn:microsoft.com/office/officeart/2008/layout/LinedList"/>
    <dgm:cxn modelId="{1FEDCFA4-E07D-294E-A6B7-72FF18E12E9C}" type="presParOf" srcId="{C1C9D573-24F4-FA4F-9AF8-9DC85E8B645E}" destId="{03FC19C8-0586-C246-94DB-21C9A19A1FBC}" srcOrd="0" destOrd="0" presId="urn:microsoft.com/office/officeart/2008/layout/LinedList"/>
    <dgm:cxn modelId="{59F7E11D-E2D4-7D4C-9BDC-F19972864E1E}" type="presParOf" srcId="{C1C9D573-24F4-FA4F-9AF8-9DC85E8B645E}" destId="{80FFC44F-F513-E542-B846-EF73E8227D7D}" srcOrd="1" destOrd="0" presId="urn:microsoft.com/office/officeart/2008/layout/LinedList"/>
    <dgm:cxn modelId="{A5FE4632-7B2F-CC4B-8631-62946907CE54}" type="presParOf" srcId="{C1C9D573-24F4-FA4F-9AF8-9DC85E8B645E}" destId="{32277736-D5BE-3243-B281-D2480CE78351}" srcOrd="2" destOrd="0" presId="urn:microsoft.com/office/officeart/2008/layout/LinedList"/>
    <dgm:cxn modelId="{ADF6A704-CB20-C347-A52D-0AA6838F52E3}" type="presParOf" srcId="{37840213-075C-404C-AF17-2381E3A1065E}" destId="{469755D1-B495-694B-9968-7C6E51B0E479}" srcOrd="2" destOrd="0" presId="urn:microsoft.com/office/officeart/2008/layout/LinedList"/>
    <dgm:cxn modelId="{274F3909-FF4F-FE4F-8161-5D1A64F1C063}" type="presParOf" srcId="{37840213-075C-404C-AF17-2381E3A1065E}" destId="{753F36F0-B522-D44E-9FEA-932E3857D0AE}" srcOrd="3" destOrd="0" presId="urn:microsoft.com/office/officeart/2008/layout/LinedList"/>
    <dgm:cxn modelId="{8F75372D-59FF-9841-9496-05AD532C64E7}" type="presParOf" srcId="{37840213-075C-404C-AF17-2381E3A1065E}" destId="{48900434-C7E3-CA46-A13E-41DFF8A7B7F7}" srcOrd="4" destOrd="0" presId="urn:microsoft.com/office/officeart/2008/layout/LinedList"/>
    <dgm:cxn modelId="{F6F6CBFF-705E-EF4A-BDEF-E0394CE4E83D}" type="presParOf" srcId="{48900434-C7E3-CA46-A13E-41DFF8A7B7F7}" destId="{69560C44-075C-A745-83E1-D3EA8E8FD864}" srcOrd="0" destOrd="0" presId="urn:microsoft.com/office/officeart/2008/layout/LinedList"/>
    <dgm:cxn modelId="{17D6D775-BE25-544B-8A16-3CAE6A3FB2A4}" type="presParOf" srcId="{48900434-C7E3-CA46-A13E-41DFF8A7B7F7}" destId="{8DD421E3-B5DE-014C-87EE-D4FB41351120}" srcOrd="1" destOrd="0" presId="urn:microsoft.com/office/officeart/2008/layout/LinedList"/>
    <dgm:cxn modelId="{AA8C8313-C7FF-6949-ACC6-0EDB10B7E441}" type="presParOf" srcId="{48900434-C7E3-CA46-A13E-41DFF8A7B7F7}" destId="{4253AABD-A09C-454B-9276-96F97E797041}" srcOrd="2" destOrd="0" presId="urn:microsoft.com/office/officeart/2008/layout/LinedList"/>
    <dgm:cxn modelId="{4DDF8394-952E-A94C-9906-5CE0CCB4D02F}" type="presParOf" srcId="{4253AABD-A09C-454B-9276-96F97E797041}" destId="{6EB30E20-60ED-2842-9537-7C1B3742E704}" srcOrd="0" destOrd="0" presId="urn:microsoft.com/office/officeart/2008/layout/LinedList"/>
    <dgm:cxn modelId="{D603C545-3E4C-5248-B754-C62F536665E3}" type="presParOf" srcId="{6EB30E20-60ED-2842-9537-7C1B3742E704}" destId="{7CDB6181-AFDC-CF45-8407-97FCF581BF15}" srcOrd="0" destOrd="0" presId="urn:microsoft.com/office/officeart/2008/layout/LinedList"/>
    <dgm:cxn modelId="{7CB3A547-7644-724C-9478-60A58C3F18EC}" type="presParOf" srcId="{6EB30E20-60ED-2842-9537-7C1B3742E704}" destId="{B9F98F3B-7B07-314E-BE6B-0A3173DE5F12}" srcOrd="1" destOrd="0" presId="urn:microsoft.com/office/officeart/2008/layout/LinedList"/>
    <dgm:cxn modelId="{BCDE5BC7-31A1-2240-B7C4-E23C5D3B83AD}" type="presParOf" srcId="{6EB30E20-60ED-2842-9537-7C1B3742E704}" destId="{35C5470A-572E-504B-B1B4-0660CAE6FB22}" srcOrd="2" destOrd="0" presId="urn:microsoft.com/office/officeart/2008/layout/LinedList"/>
    <dgm:cxn modelId="{4B676948-930B-C749-A470-9FFE3F9FD462}" type="presParOf" srcId="{4253AABD-A09C-454B-9276-96F97E797041}" destId="{180EB52C-019A-DD4D-9021-A57B7D6066DF}" srcOrd="1" destOrd="0" presId="urn:microsoft.com/office/officeart/2008/layout/LinedList"/>
    <dgm:cxn modelId="{9E6C68AD-0D39-DF42-B5AA-6693D7D15230}" type="presParOf" srcId="{4253AABD-A09C-454B-9276-96F97E797041}" destId="{461D939E-ECE0-2F48-B1C8-A3F6B311042F}" srcOrd="2" destOrd="0" presId="urn:microsoft.com/office/officeart/2008/layout/LinedList"/>
    <dgm:cxn modelId="{3EB8A3CA-B53D-9640-9BD7-2C751F6F959F}" type="presParOf" srcId="{461D939E-ECE0-2F48-B1C8-A3F6B311042F}" destId="{7DE1C3E5-91CC-AC48-97DD-4B8FF6E716C0}" srcOrd="0" destOrd="0" presId="urn:microsoft.com/office/officeart/2008/layout/LinedList"/>
    <dgm:cxn modelId="{139B976C-0FE6-3445-9D32-BE0A48ECC7E3}" type="presParOf" srcId="{461D939E-ECE0-2F48-B1C8-A3F6B311042F}" destId="{63FB1120-18A6-F741-813B-87E7CC0F7CC4}" srcOrd="1" destOrd="0" presId="urn:microsoft.com/office/officeart/2008/layout/LinedList"/>
    <dgm:cxn modelId="{857D3373-FE5D-564F-86D2-21257D4C0418}" type="presParOf" srcId="{461D939E-ECE0-2F48-B1C8-A3F6B311042F}" destId="{CA6225DD-E989-5F40-822F-FE8E6A107053}" srcOrd="2" destOrd="0" presId="urn:microsoft.com/office/officeart/2008/layout/LinedList"/>
    <dgm:cxn modelId="{54499AA3-DF3F-2D4F-ADD3-EA5D7E1E7E00}" type="presParOf" srcId="{4253AABD-A09C-454B-9276-96F97E797041}" destId="{73ED250C-157A-4348-9A65-BE21AA9DC1D1}" srcOrd="3" destOrd="0" presId="urn:microsoft.com/office/officeart/2008/layout/LinedList"/>
    <dgm:cxn modelId="{D05644F5-96E0-4F49-9C66-438154DF76DC}" type="presParOf" srcId="{4253AABD-A09C-454B-9276-96F97E797041}" destId="{FB95A861-0485-484A-9788-194B610DA8CA}" srcOrd="4" destOrd="0" presId="urn:microsoft.com/office/officeart/2008/layout/LinedList"/>
    <dgm:cxn modelId="{77971208-B3BA-D543-973F-5954F404D4CB}" type="presParOf" srcId="{FB95A861-0485-484A-9788-194B610DA8CA}" destId="{CF04FAD0-C4C5-864D-B53B-0EDB6CB55842}" srcOrd="0" destOrd="0" presId="urn:microsoft.com/office/officeart/2008/layout/LinedList"/>
    <dgm:cxn modelId="{8B6C6774-E99E-4C49-B70A-08772E0B0832}" type="presParOf" srcId="{FB95A861-0485-484A-9788-194B610DA8CA}" destId="{2B2801EE-F6B9-2C4D-959D-A726E197B6F3}" srcOrd="1" destOrd="0" presId="urn:microsoft.com/office/officeart/2008/layout/LinedList"/>
    <dgm:cxn modelId="{C72BD0B7-70CB-954D-A4C9-FF9C6E768E78}" type="presParOf" srcId="{FB95A861-0485-484A-9788-194B610DA8CA}" destId="{DBD13AA4-076F-E94B-84D1-4E2986221F78}" srcOrd="2" destOrd="0" presId="urn:microsoft.com/office/officeart/2008/layout/LinedList"/>
    <dgm:cxn modelId="{629C177E-D561-D648-A41B-7ACE90B63BBB}" type="presParOf" srcId="{4253AABD-A09C-454B-9276-96F97E797041}" destId="{2A089FCB-C50D-3A45-A980-74787C800AB8}" srcOrd="5" destOrd="0" presId="urn:microsoft.com/office/officeart/2008/layout/LinedList"/>
    <dgm:cxn modelId="{F73E0CE7-BA4B-6942-9E72-3A4079C851C0}" type="presParOf" srcId="{4253AABD-A09C-454B-9276-96F97E797041}" destId="{6C94BBA3-9DF1-374A-8B4E-5FBE0875A208}" srcOrd="6" destOrd="0" presId="urn:microsoft.com/office/officeart/2008/layout/LinedList"/>
    <dgm:cxn modelId="{113BF2B9-46D2-574E-A2FE-BFE3753B3B10}" type="presParOf" srcId="{6C94BBA3-9DF1-374A-8B4E-5FBE0875A208}" destId="{1570DFEE-5DE3-1048-B30F-5C0DD28D2849}" srcOrd="0" destOrd="0" presId="urn:microsoft.com/office/officeart/2008/layout/LinedList"/>
    <dgm:cxn modelId="{14A4DF7B-37AF-734F-A5AD-DFC53A283FA5}" type="presParOf" srcId="{6C94BBA3-9DF1-374A-8B4E-5FBE0875A208}" destId="{91E6926E-526F-8A4E-BD04-4E03D64AFEFA}" srcOrd="1" destOrd="0" presId="urn:microsoft.com/office/officeart/2008/layout/LinedList"/>
    <dgm:cxn modelId="{E1A94AB1-4693-9043-8C09-85C651619AF4}" type="presParOf" srcId="{6C94BBA3-9DF1-374A-8B4E-5FBE0875A208}" destId="{B1DEB152-588A-E340-8843-534182EE903E}" srcOrd="2" destOrd="0" presId="urn:microsoft.com/office/officeart/2008/layout/LinedList"/>
    <dgm:cxn modelId="{78DAC8B8-D1AD-E845-BE87-D4E0ECC73C82}" type="presParOf" srcId="{4253AABD-A09C-454B-9276-96F97E797041}" destId="{3CB17D61-3917-624B-A675-101CFAA8FB4C}" srcOrd="7" destOrd="0" presId="urn:microsoft.com/office/officeart/2008/layout/LinedList"/>
    <dgm:cxn modelId="{30C5C960-819F-A44C-81D4-8886062627B8}" type="presParOf" srcId="{4253AABD-A09C-454B-9276-96F97E797041}" destId="{BC9B72D4-B682-6F4C-8728-45E0E32E087B}" srcOrd="8" destOrd="0" presId="urn:microsoft.com/office/officeart/2008/layout/LinedList"/>
    <dgm:cxn modelId="{56A15516-4ABF-B545-96C0-5CD707830134}" type="presParOf" srcId="{BC9B72D4-B682-6F4C-8728-45E0E32E087B}" destId="{53E365CA-ADDF-0F48-B0DD-BE1675ABD7C9}" srcOrd="0" destOrd="0" presId="urn:microsoft.com/office/officeart/2008/layout/LinedList"/>
    <dgm:cxn modelId="{8C973D45-64D5-D749-AD48-34C3920A6384}" type="presParOf" srcId="{BC9B72D4-B682-6F4C-8728-45E0E32E087B}" destId="{56110A58-9C1E-B141-A9F0-1A99F820CC03}" srcOrd="1" destOrd="0" presId="urn:microsoft.com/office/officeart/2008/layout/LinedList"/>
    <dgm:cxn modelId="{60418BBE-369E-284E-AD98-B8D08C921CCF}" type="presParOf" srcId="{BC9B72D4-B682-6F4C-8728-45E0E32E087B}" destId="{0DC23DF1-0114-474E-8C78-8C5C0CFD95B6}" srcOrd="2" destOrd="0" presId="urn:microsoft.com/office/officeart/2008/layout/LinedList"/>
    <dgm:cxn modelId="{7C773842-0068-B548-B2EC-FA7951DAC362}" type="presParOf" srcId="{4253AABD-A09C-454B-9276-96F97E797041}" destId="{E81B113E-48F8-5640-9FC8-B51FFBDB02F0}" srcOrd="9" destOrd="0" presId="urn:microsoft.com/office/officeart/2008/layout/LinedList"/>
    <dgm:cxn modelId="{15D19C70-BFE0-7347-9FA8-990172D25175}" type="presParOf" srcId="{4253AABD-A09C-454B-9276-96F97E797041}" destId="{B80BEB08-1DD1-9945-A6AC-27C289B647EF}" srcOrd="10" destOrd="0" presId="urn:microsoft.com/office/officeart/2008/layout/LinedList"/>
    <dgm:cxn modelId="{FFA1518E-640E-F748-81EF-D5046B521E3E}" type="presParOf" srcId="{B80BEB08-1DD1-9945-A6AC-27C289B647EF}" destId="{B54093C7-5563-5D4C-AE17-E5369AFD989D}" srcOrd="0" destOrd="0" presId="urn:microsoft.com/office/officeart/2008/layout/LinedList"/>
    <dgm:cxn modelId="{F1A965E3-741F-3743-9FA7-383DEB26D636}" type="presParOf" srcId="{B80BEB08-1DD1-9945-A6AC-27C289B647EF}" destId="{42B07C25-76EA-114A-B0F8-85D2E5815DA8}" srcOrd="1" destOrd="0" presId="urn:microsoft.com/office/officeart/2008/layout/LinedList"/>
    <dgm:cxn modelId="{DEAD1BBD-DA34-1248-81E3-FEEC2C9E202C}" type="presParOf" srcId="{B80BEB08-1DD1-9945-A6AC-27C289B647EF}" destId="{A68EF572-AE3A-B54D-877B-2B85A37E5EA8}" srcOrd="2" destOrd="0" presId="urn:microsoft.com/office/officeart/2008/layout/LinedList"/>
    <dgm:cxn modelId="{D3475926-CB82-3143-97DD-95E2E853ADDB}" type="presParOf" srcId="{4253AABD-A09C-454B-9276-96F97E797041}" destId="{08EA9702-05AB-0A41-9F0D-7E97F9021F60}" srcOrd="11" destOrd="0" presId="urn:microsoft.com/office/officeart/2008/layout/LinedList"/>
    <dgm:cxn modelId="{D0625EF4-25D5-EA4C-8310-FCEBD8EC633C}" type="presParOf" srcId="{4253AABD-A09C-454B-9276-96F97E797041}" destId="{C1F38DDF-A45A-DC4E-AF40-281E4019EF73}" srcOrd="12" destOrd="0" presId="urn:microsoft.com/office/officeart/2008/layout/LinedList"/>
    <dgm:cxn modelId="{06EE8F12-8C93-D749-B54A-5FF9FD5C2AE5}" type="presParOf" srcId="{C1F38DDF-A45A-DC4E-AF40-281E4019EF73}" destId="{158F412B-BF42-224F-A193-1A8686DAD382}" srcOrd="0" destOrd="0" presId="urn:microsoft.com/office/officeart/2008/layout/LinedList"/>
    <dgm:cxn modelId="{1235447A-D56F-5845-9164-CBD5647AE1FB}" type="presParOf" srcId="{C1F38DDF-A45A-DC4E-AF40-281E4019EF73}" destId="{54B2AB55-E9AE-0E4B-B161-EBDFA4920081}" srcOrd="1" destOrd="0" presId="urn:microsoft.com/office/officeart/2008/layout/LinedList"/>
    <dgm:cxn modelId="{0F56F37B-88EE-E742-B0F6-0A3324262877}" type="presParOf" srcId="{C1F38DDF-A45A-DC4E-AF40-281E4019EF73}" destId="{AD207149-870D-BB4D-A087-E6FCE7F0C4BF}" srcOrd="2" destOrd="0" presId="urn:microsoft.com/office/officeart/2008/layout/LinedList"/>
    <dgm:cxn modelId="{0A584822-3E90-FB4D-A017-97D68A78647D}" type="presParOf" srcId="{4253AABD-A09C-454B-9276-96F97E797041}" destId="{9EC0EBA3-20E9-7245-BC88-9D136DF40ACA}" srcOrd="13" destOrd="0" presId="urn:microsoft.com/office/officeart/2008/layout/LinedList"/>
    <dgm:cxn modelId="{22F847F8-53C4-4842-B58D-EB07698275E0}" type="presParOf" srcId="{4253AABD-A09C-454B-9276-96F97E797041}" destId="{C33B252C-D10E-B841-A22B-4261877E9C3F}" srcOrd="14" destOrd="0" presId="urn:microsoft.com/office/officeart/2008/layout/LinedList"/>
    <dgm:cxn modelId="{CD8AD27B-BF9F-D346-BE8D-915356CD060E}" type="presParOf" srcId="{C33B252C-D10E-B841-A22B-4261877E9C3F}" destId="{1ADF459F-CF79-DB47-AF47-8DDC7CF32DD2}" srcOrd="0" destOrd="0" presId="urn:microsoft.com/office/officeart/2008/layout/LinedList"/>
    <dgm:cxn modelId="{434BFAD2-4B84-9749-B12A-59B2404093C5}" type="presParOf" srcId="{C33B252C-D10E-B841-A22B-4261877E9C3F}" destId="{931C756B-6B2A-3544-ADCD-ABC0A55E8AE6}" srcOrd="1" destOrd="0" presId="urn:microsoft.com/office/officeart/2008/layout/LinedList"/>
    <dgm:cxn modelId="{91A02FE0-B161-6A47-85D2-6BFA48A34497}" type="presParOf" srcId="{C33B252C-D10E-B841-A22B-4261877E9C3F}" destId="{C3232465-DFF9-C74D-AA1C-E139816B40C7}" srcOrd="2" destOrd="0" presId="urn:microsoft.com/office/officeart/2008/layout/LinedList"/>
    <dgm:cxn modelId="{A137E02B-51B3-124A-B0BA-408A6BD1DE5B}" type="presParOf" srcId="{4253AABD-A09C-454B-9276-96F97E797041}" destId="{0037E655-8B9F-184C-9747-D5F8EA8BC4D8}" srcOrd="15" destOrd="0" presId="urn:microsoft.com/office/officeart/2008/layout/LinedList"/>
    <dgm:cxn modelId="{7C7BD446-E4A7-8A44-AF90-FD71135FC82C}" type="presParOf" srcId="{4253AABD-A09C-454B-9276-96F97E797041}" destId="{AF5BDFBD-5E1A-9545-9153-E691F65A6505}" srcOrd="16" destOrd="0" presId="urn:microsoft.com/office/officeart/2008/layout/LinedList"/>
    <dgm:cxn modelId="{3244E3BD-889B-8142-9540-4C73FF13941F}" type="presParOf" srcId="{AF5BDFBD-5E1A-9545-9153-E691F65A6505}" destId="{3B5667FE-DA4D-4746-B302-F84E85E8D1DC}" srcOrd="0" destOrd="0" presId="urn:microsoft.com/office/officeart/2008/layout/LinedList"/>
    <dgm:cxn modelId="{3632DF1C-A37C-5148-B983-04CB81BC0D46}" type="presParOf" srcId="{AF5BDFBD-5E1A-9545-9153-E691F65A6505}" destId="{1D7E89F6-C9B4-0147-9621-C522656E6CA8}" srcOrd="1" destOrd="0" presId="urn:microsoft.com/office/officeart/2008/layout/LinedList"/>
    <dgm:cxn modelId="{D7CAE785-9346-004C-B0EC-383841B05841}" type="presParOf" srcId="{AF5BDFBD-5E1A-9545-9153-E691F65A6505}" destId="{E8A19A39-61D5-B849-9E48-299110C4249C}" srcOrd="2" destOrd="0" presId="urn:microsoft.com/office/officeart/2008/layout/LinedList"/>
    <dgm:cxn modelId="{1002F463-5ED7-834A-9C3E-011F69CB4E1A}" type="presParOf" srcId="{37840213-075C-404C-AF17-2381E3A1065E}" destId="{CBC2EE4F-C8DA-5944-8F59-1A653D4CB019}" srcOrd="5" destOrd="0" presId="urn:microsoft.com/office/officeart/2008/layout/LinedList"/>
    <dgm:cxn modelId="{7E95E693-F24A-874F-9CA6-7D92B016F7C0}" type="presParOf" srcId="{37840213-075C-404C-AF17-2381E3A1065E}" destId="{587A4E01-5BFD-7B4E-8245-03A2019D9113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D03CC669-CB87-0A43-876D-B21DA34A6081}" type="doc">
      <dgm:prSet loTypeId="urn:microsoft.com/office/officeart/2005/8/layout/orgChar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B46EE0B-B720-4940-955E-2E1EB64B3706}">
      <dgm:prSet phldrT="[Text]"/>
      <dgm:spPr/>
      <dgm:t>
        <a:bodyPr/>
        <a:lstStyle/>
        <a:p>
          <a:r>
            <a:rPr lang="en-US" dirty="0"/>
            <a:t>CR</a:t>
          </a:r>
        </a:p>
      </dgm:t>
    </dgm:pt>
    <dgm:pt modelId="{C444F9F0-F8F5-6344-AD75-D99838F36E17}" type="parTrans" cxnId="{E8C2331D-1878-4042-A825-B61D3CCF95D8}">
      <dgm:prSet/>
      <dgm:spPr/>
      <dgm:t>
        <a:bodyPr/>
        <a:lstStyle/>
        <a:p>
          <a:endParaRPr lang="en-US"/>
        </a:p>
      </dgm:t>
    </dgm:pt>
    <dgm:pt modelId="{F137525F-725B-F241-861D-4BF1C883B55D}" type="sibTrans" cxnId="{E8C2331D-1878-4042-A825-B61D3CCF95D8}">
      <dgm:prSet/>
      <dgm:spPr/>
      <dgm:t>
        <a:bodyPr/>
        <a:lstStyle/>
        <a:p>
          <a:endParaRPr lang="en-US"/>
        </a:p>
      </dgm:t>
    </dgm:pt>
    <dgm:pt modelId="{60B5264C-E52B-D942-8270-D6260080DCF7}" type="asst">
      <dgm:prSet phldrT="[Text]"/>
      <dgm:spPr/>
      <dgm:t>
        <a:bodyPr/>
        <a:lstStyle/>
        <a:p>
          <a:r>
            <a:rPr lang="en-US" dirty="0"/>
            <a:t>Reader</a:t>
          </a:r>
        </a:p>
      </dgm:t>
    </dgm:pt>
    <dgm:pt modelId="{B6891933-4D92-DE40-8AF4-2D5A9125639F}" type="parTrans" cxnId="{13125E5A-DCFB-AD4D-AB19-EEC6F9D9C7E6}">
      <dgm:prSet/>
      <dgm:spPr/>
      <dgm:t>
        <a:bodyPr/>
        <a:lstStyle/>
        <a:p>
          <a:endParaRPr lang="en-US"/>
        </a:p>
      </dgm:t>
    </dgm:pt>
    <dgm:pt modelId="{FCBDE35B-3519-604A-905A-940377E12624}" type="sibTrans" cxnId="{13125E5A-DCFB-AD4D-AB19-EEC6F9D9C7E6}">
      <dgm:prSet/>
      <dgm:spPr/>
      <dgm:t>
        <a:bodyPr/>
        <a:lstStyle/>
        <a:p>
          <a:endParaRPr lang="en-US"/>
        </a:p>
      </dgm:t>
    </dgm:pt>
    <dgm:pt modelId="{4DE167E3-81AC-534C-A8E8-D65A3FE143FC}">
      <dgm:prSet phldrT="[Text]"/>
      <dgm:spPr/>
      <dgm:t>
        <a:bodyPr/>
        <a:lstStyle/>
        <a:p>
          <a:r>
            <a:rPr lang="en-US" dirty="0"/>
            <a:t>Red Light </a:t>
          </a:r>
          <a:r>
            <a:rPr lang="en-US" dirty="0">
              <a:sym typeface="Wingdings"/>
            </a:rPr>
            <a:t> Majority of e- come down</a:t>
          </a:r>
          <a:endParaRPr lang="en-US" dirty="0"/>
        </a:p>
      </dgm:t>
    </dgm:pt>
    <dgm:pt modelId="{0089EF67-A197-6F45-833E-E0B6E7ABBA1C}" type="parTrans" cxnId="{4745BD1E-03AD-F14C-9CEA-6FF84A4C1605}">
      <dgm:prSet/>
      <dgm:spPr/>
      <dgm:t>
        <a:bodyPr/>
        <a:lstStyle/>
        <a:p>
          <a:endParaRPr lang="en-US"/>
        </a:p>
      </dgm:t>
    </dgm:pt>
    <dgm:pt modelId="{91EC1A42-BCA9-E247-AD97-ADC7DC99BB74}" type="sibTrans" cxnId="{4745BD1E-03AD-F14C-9CEA-6FF84A4C1605}">
      <dgm:prSet/>
      <dgm:spPr/>
      <dgm:t>
        <a:bodyPr/>
        <a:lstStyle/>
        <a:p>
          <a:endParaRPr lang="en-US"/>
        </a:p>
      </dgm:t>
    </dgm:pt>
    <dgm:pt modelId="{383F784E-4E5B-474F-A390-FDF1560815EF}">
      <dgm:prSet phldrT="[Text]"/>
      <dgm:spPr/>
      <dgm:t>
        <a:bodyPr/>
        <a:lstStyle/>
        <a:p>
          <a:r>
            <a:rPr lang="en-US" dirty="0"/>
            <a:t>Blue/ Green light </a:t>
          </a:r>
          <a:r>
            <a:rPr lang="en-US" dirty="0">
              <a:sym typeface="Wingdings"/>
            </a:rPr>
            <a:t> emission from e- coming down</a:t>
          </a:r>
          <a:endParaRPr lang="en-US" dirty="0"/>
        </a:p>
      </dgm:t>
    </dgm:pt>
    <dgm:pt modelId="{C5923E8A-3081-B342-BFE0-6B389B53D56A}" type="parTrans" cxnId="{065C5117-592D-424C-A59A-C55FB4050496}">
      <dgm:prSet/>
      <dgm:spPr/>
      <dgm:t>
        <a:bodyPr/>
        <a:lstStyle/>
        <a:p>
          <a:endParaRPr lang="en-US"/>
        </a:p>
      </dgm:t>
    </dgm:pt>
    <dgm:pt modelId="{35E7D339-CB62-4F42-A3F4-7C403B1DFB79}" type="sibTrans" cxnId="{065C5117-592D-424C-A59A-C55FB4050496}">
      <dgm:prSet/>
      <dgm:spPr/>
      <dgm:t>
        <a:bodyPr/>
        <a:lstStyle/>
        <a:p>
          <a:endParaRPr lang="en-US"/>
        </a:p>
      </dgm:t>
    </dgm:pt>
    <dgm:pt modelId="{7C8654A0-7685-3145-8BB7-23B8DBEA7CCB}">
      <dgm:prSet phldrT="[Text]"/>
      <dgm:spPr/>
      <dgm:t>
        <a:bodyPr/>
        <a:lstStyle/>
        <a:p>
          <a:r>
            <a:rPr lang="en-US" dirty="0"/>
            <a:t>PSP Plate (Barium fluorohalide doped with europium)</a:t>
          </a:r>
        </a:p>
      </dgm:t>
    </dgm:pt>
    <dgm:pt modelId="{712F8BBE-9867-384F-A99E-458ECF537454}" type="parTrans" cxnId="{135D7463-B178-F949-ADF1-409E3061534E}">
      <dgm:prSet/>
      <dgm:spPr/>
      <dgm:t>
        <a:bodyPr/>
        <a:lstStyle/>
        <a:p>
          <a:endParaRPr lang="en-US"/>
        </a:p>
      </dgm:t>
    </dgm:pt>
    <dgm:pt modelId="{E1CC40A7-3542-4549-B55D-30D6A1118660}" type="sibTrans" cxnId="{135D7463-B178-F949-ADF1-409E3061534E}">
      <dgm:prSet/>
      <dgm:spPr/>
      <dgm:t>
        <a:bodyPr/>
        <a:lstStyle/>
        <a:p>
          <a:endParaRPr lang="en-US"/>
        </a:p>
      </dgm:t>
    </dgm:pt>
    <dgm:pt modelId="{CA3E0B52-D8F6-9444-85F1-594693AB8C14}" type="pres">
      <dgm:prSet presAssocID="{D03CC669-CB87-0A43-876D-B21DA34A608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71EDD21-D007-5D4B-BCB6-A27EB616DFAD}" type="pres">
      <dgm:prSet presAssocID="{6B46EE0B-B720-4940-955E-2E1EB64B3706}" presName="hierRoot1" presStyleCnt="0">
        <dgm:presLayoutVars>
          <dgm:hierBranch val="init"/>
        </dgm:presLayoutVars>
      </dgm:prSet>
      <dgm:spPr/>
    </dgm:pt>
    <dgm:pt modelId="{7FA1CB22-B91F-AB44-9994-93AE66733EAD}" type="pres">
      <dgm:prSet presAssocID="{6B46EE0B-B720-4940-955E-2E1EB64B3706}" presName="rootComposite1" presStyleCnt="0"/>
      <dgm:spPr/>
    </dgm:pt>
    <dgm:pt modelId="{14EEAC98-EC0E-4441-8352-3BF443EF466F}" type="pres">
      <dgm:prSet presAssocID="{6B46EE0B-B720-4940-955E-2E1EB64B3706}" presName="rootText1" presStyleLbl="node0" presStyleIdx="0" presStyleCnt="1">
        <dgm:presLayoutVars>
          <dgm:chPref val="3"/>
        </dgm:presLayoutVars>
      </dgm:prSet>
      <dgm:spPr/>
    </dgm:pt>
    <dgm:pt modelId="{F5D31825-8C2C-AD4C-B80A-FEDAB9A8617C}" type="pres">
      <dgm:prSet presAssocID="{6B46EE0B-B720-4940-955E-2E1EB64B3706}" presName="rootConnector1" presStyleLbl="node1" presStyleIdx="0" presStyleCnt="0"/>
      <dgm:spPr/>
    </dgm:pt>
    <dgm:pt modelId="{9B9C74E7-89F3-2C46-93F9-5647A8FC7A0C}" type="pres">
      <dgm:prSet presAssocID="{6B46EE0B-B720-4940-955E-2E1EB64B3706}" presName="hierChild2" presStyleCnt="0"/>
      <dgm:spPr/>
    </dgm:pt>
    <dgm:pt modelId="{2E636FC7-F75D-BF4C-8CDC-AD1A233D7CC6}" type="pres">
      <dgm:prSet presAssocID="{712F8BBE-9867-384F-A99E-458ECF537454}" presName="Name37" presStyleLbl="parChTrans1D2" presStyleIdx="0" presStyleCnt="1"/>
      <dgm:spPr/>
    </dgm:pt>
    <dgm:pt modelId="{02BDD4D0-464C-3E41-8B1B-972947A968E3}" type="pres">
      <dgm:prSet presAssocID="{7C8654A0-7685-3145-8BB7-23B8DBEA7CCB}" presName="hierRoot2" presStyleCnt="0">
        <dgm:presLayoutVars>
          <dgm:hierBranch val="init"/>
        </dgm:presLayoutVars>
      </dgm:prSet>
      <dgm:spPr/>
    </dgm:pt>
    <dgm:pt modelId="{BB1A10F9-EB8C-E14B-A331-509B5D718331}" type="pres">
      <dgm:prSet presAssocID="{7C8654A0-7685-3145-8BB7-23B8DBEA7CCB}" presName="rootComposite" presStyleCnt="0"/>
      <dgm:spPr/>
    </dgm:pt>
    <dgm:pt modelId="{4DEA4FFC-48F7-B54A-A5C3-C6AC77E24CB6}" type="pres">
      <dgm:prSet presAssocID="{7C8654A0-7685-3145-8BB7-23B8DBEA7CCB}" presName="rootText" presStyleLbl="node2" presStyleIdx="0" presStyleCnt="1">
        <dgm:presLayoutVars>
          <dgm:chPref val="3"/>
        </dgm:presLayoutVars>
      </dgm:prSet>
      <dgm:spPr/>
    </dgm:pt>
    <dgm:pt modelId="{BAA17F46-B075-E94F-840A-E0E0C40BD084}" type="pres">
      <dgm:prSet presAssocID="{7C8654A0-7685-3145-8BB7-23B8DBEA7CCB}" presName="rootConnector" presStyleLbl="node2" presStyleIdx="0" presStyleCnt="1"/>
      <dgm:spPr/>
    </dgm:pt>
    <dgm:pt modelId="{977B2202-3787-0B49-962C-4EDD3BCF5ECA}" type="pres">
      <dgm:prSet presAssocID="{7C8654A0-7685-3145-8BB7-23B8DBEA7CCB}" presName="hierChild4" presStyleCnt="0"/>
      <dgm:spPr/>
    </dgm:pt>
    <dgm:pt modelId="{B416B4BC-70E1-7447-9D69-1A6D7DE11D69}" type="pres">
      <dgm:prSet presAssocID="{7C8654A0-7685-3145-8BB7-23B8DBEA7CCB}" presName="hierChild5" presStyleCnt="0"/>
      <dgm:spPr/>
    </dgm:pt>
    <dgm:pt modelId="{3334D36B-9CE0-9B40-AEDD-3CB45013170B}" type="pres">
      <dgm:prSet presAssocID="{B6891933-4D92-DE40-8AF4-2D5A9125639F}" presName="Name111" presStyleLbl="parChTrans1D3" presStyleIdx="0" presStyleCnt="1"/>
      <dgm:spPr/>
    </dgm:pt>
    <dgm:pt modelId="{16C29718-DFEE-5B43-BFF4-517BCCC51AB7}" type="pres">
      <dgm:prSet presAssocID="{60B5264C-E52B-D942-8270-D6260080DCF7}" presName="hierRoot3" presStyleCnt="0">
        <dgm:presLayoutVars>
          <dgm:hierBranch val="init"/>
        </dgm:presLayoutVars>
      </dgm:prSet>
      <dgm:spPr/>
    </dgm:pt>
    <dgm:pt modelId="{CA946083-68C9-9C4A-B3B6-2AD4C271ACEA}" type="pres">
      <dgm:prSet presAssocID="{60B5264C-E52B-D942-8270-D6260080DCF7}" presName="rootComposite3" presStyleCnt="0"/>
      <dgm:spPr/>
    </dgm:pt>
    <dgm:pt modelId="{ED2C1211-EF75-064C-8B25-52E7883F7142}" type="pres">
      <dgm:prSet presAssocID="{60B5264C-E52B-D942-8270-D6260080DCF7}" presName="rootText3" presStyleLbl="asst2" presStyleIdx="0" presStyleCnt="1">
        <dgm:presLayoutVars>
          <dgm:chPref val="3"/>
        </dgm:presLayoutVars>
      </dgm:prSet>
      <dgm:spPr/>
    </dgm:pt>
    <dgm:pt modelId="{D4C53A2F-C472-9240-8B12-597047F2BA99}" type="pres">
      <dgm:prSet presAssocID="{60B5264C-E52B-D942-8270-D6260080DCF7}" presName="rootConnector3" presStyleLbl="asst2" presStyleIdx="0" presStyleCnt="1"/>
      <dgm:spPr/>
    </dgm:pt>
    <dgm:pt modelId="{1632DECF-58CE-8945-9C06-6C20CCD9695E}" type="pres">
      <dgm:prSet presAssocID="{60B5264C-E52B-D942-8270-D6260080DCF7}" presName="hierChild6" presStyleCnt="0"/>
      <dgm:spPr/>
    </dgm:pt>
    <dgm:pt modelId="{0FD07F31-D12F-824D-9DEA-07DFA80F8325}" type="pres">
      <dgm:prSet presAssocID="{0089EF67-A197-6F45-833E-E0B6E7ABBA1C}" presName="Name37" presStyleLbl="parChTrans1D4" presStyleIdx="0" presStyleCnt="2"/>
      <dgm:spPr/>
    </dgm:pt>
    <dgm:pt modelId="{C16631A9-CC5E-1A44-91F5-959BB7695945}" type="pres">
      <dgm:prSet presAssocID="{4DE167E3-81AC-534C-A8E8-D65A3FE143FC}" presName="hierRoot2" presStyleCnt="0">
        <dgm:presLayoutVars>
          <dgm:hierBranch val="init"/>
        </dgm:presLayoutVars>
      </dgm:prSet>
      <dgm:spPr/>
    </dgm:pt>
    <dgm:pt modelId="{9036C2DF-2DD6-8E4D-ABC4-E4D10BF87678}" type="pres">
      <dgm:prSet presAssocID="{4DE167E3-81AC-534C-A8E8-D65A3FE143FC}" presName="rootComposite" presStyleCnt="0"/>
      <dgm:spPr/>
    </dgm:pt>
    <dgm:pt modelId="{AD2B43EC-49B3-7845-A742-DEC7BA94B63C}" type="pres">
      <dgm:prSet presAssocID="{4DE167E3-81AC-534C-A8E8-D65A3FE143FC}" presName="rootText" presStyleLbl="node4" presStyleIdx="0" presStyleCnt="2">
        <dgm:presLayoutVars>
          <dgm:chPref val="3"/>
        </dgm:presLayoutVars>
      </dgm:prSet>
      <dgm:spPr/>
    </dgm:pt>
    <dgm:pt modelId="{6153A57E-34E1-F440-902C-7E9FF7368E2A}" type="pres">
      <dgm:prSet presAssocID="{4DE167E3-81AC-534C-A8E8-D65A3FE143FC}" presName="rootConnector" presStyleLbl="node4" presStyleIdx="0" presStyleCnt="2"/>
      <dgm:spPr/>
    </dgm:pt>
    <dgm:pt modelId="{92B72CD1-E747-6B41-9515-C32A2EF50045}" type="pres">
      <dgm:prSet presAssocID="{4DE167E3-81AC-534C-A8E8-D65A3FE143FC}" presName="hierChild4" presStyleCnt="0"/>
      <dgm:spPr/>
    </dgm:pt>
    <dgm:pt modelId="{2B9554E8-5A5B-E243-BA07-3CF2D5E076AF}" type="pres">
      <dgm:prSet presAssocID="{4DE167E3-81AC-534C-A8E8-D65A3FE143FC}" presName="hierChild5" presStyleCnt="0"/>
      <dgm:spPr/>
    </dgm:pt>
    <dgm:pt modelId="{6E980033-F661-5D4B-A2BB-680E52D0CB51}" type="pres">
      <dgm:prSet presAssocID="{C5923E8A-3081-B342-BFE0-6B389B53D56A}" presName="Name37" presStyleLbl="parChTrans1D4" presStyleIdx="1" presStyleCnt="2"/>
      <dgm:spPr/>
    </dgm:pt>
    <dgm:pt modelId="{99094582-2F8F-074C-BA3F-C314112F7390}" type="pres">
      <dgm:prSet presAssocID="{383F784E-4E5B-474F-A390-FDF1560815EF}" presName="hierRoot2" presStyleCnt="0">
        <dgm:presLayoutVars>
          <dgm:hierBranch val="init"/>
        </dgm:presLayoutVars>
      </dgm:prSet>
      <dgm:spPr/>
    </dgm:pt>
    <dgm:pt modelId="{4834839D-5488-5C4E-9134-2BCD3CC8E4E7}" type="pres">
      <dgm:prSet presAssocID="{383F784E-4E5B-474F-A390-FDF1560815EF}" presName="rootComposite" presStyleCnt="0"/>
      <dgm:spPr/>
    </dgm:pt>
    <dgm:pt modelId="{D523F2F4-2D29-1649-9854-73E4AE25B6F0}" type="pres">
      <dgm:prSet presAssocID="{383F784E-4E5B-474F-A390-FDF1560815EF}" presName="rootText" presStyleLbl="node4" presStyleIdx="1" presStyleCnt="2">
        <dgm:presLayoutVars>
          <dgm:chPref val="3"/>
        </dgm:presLayoutVars>
      </dgm:prSet>
      <dgm:spPr/>
    </dgm:pt>
    <dgm:pt modelId="{E60E4EDC-C5BA-214B-80E6-FD4478751AEC}" type="pres">
      <dgm:prSet presAssocID="{383F784E-4E5B-474F-A390-FDF1560815EF}" presName="rootConnector" presStyleLbl="node4" presStyleIdx="1" presStyleCnt="2"/>
      <dgm:spPr/>
    </dgm:pt>
    <dgm:pt modelId="{F046D4FB-8A5A-7148-9E5C-5C0F8832C3DB}" type="pres">
      <dgm:prSet presAssocID="{383F784E-4E5B-474F-A390-FDF1560815EF}" presName="hierChild4" presStyleCnt="0"/>
      <dgm:spPr/>
    </dgm:pt>
    <dgm:pt modelId="{A43F28E0-CC13-CB49-BA24-7767B3D443F3}" type="pres">
      <dgm:prSet presAssocID="{383F784E-4E5B-474F-A390-FDF1560815EF}" presName="hierChild5" presStyleCnt="0"/>
      <dgm:spPr/>
    </dgm:pt>
    <dgm:pt modelId="{4D46379E-E8A6-8A4C-A43A-3EBDBB657DBA}" type="pres">
      <dgm:prSet presAssocID="{60B5264C-E52B-D942-8270-D6260080DCF7}" presName="hierChild7" presStyleCnt="0"/>
      <dgm:spPr/>
    </dgm:pt>
    <dgm:pt modelId="{7BD8EBDE-0968-6446-9345-ED1A17A68C1E}" type="pres">
      <dgm:prSet presAssocID="{6B46EE0B-B720-4940-955E-2E1EB64B3706}" presName="hierChild3" presStyleCnt="0"/>
      <dgm:spPr/>
    </dgm:pt>
  </dgm:ptLst>
  <dgm:cxnLst>
    <dgm:cxn modelId="{065C5117-592D-424C-A59A-C55FB4050496}" srcId="{60B5264C-E52B-D942-8270-D6260080DCF7}" destId="{383F784E-4E5B-474F-A390-FDF1560815EF}" srcOrd="1" destOrd="0" parTransId="{C5923E8A-3081-B342-BFE0-6B389B53D56A}" sibTransId="{35E7D339-CB62-4F42-A3F4-7C403B1DFB79}"/>
    <dgm:cxn modelId="{E8C2331D-1878-4042-A825-B61D3CCF95D8}" srcId="{D03CC669-CB87-0A43-876D-B21DA34A6081}" destId="{6B46EE0B-B720-4940-955E-2E1EB64B3706}" srcOrd="0" destOrd="0" parTransId="{C444F9F0-F8F5-6344-AD75-D99838F36E17}" sibTransId="{F137525F-725B-F241-861D-4BF1C883B55D}"/>
    <dgm:cxn modelId="{4745BD1E-03AD-F14C-9CEA-6FF84A4C1605}" srcId="{60B5264C-E52B-D942-8270-D6260080DCF7}" destId="{4DE167E3-81AC-534C-A8E8-D65A3FE143FC}" srcOrd="0" destOrd="0" parTransId="{0089EF67-A197-6F45-833E-E0B6E7ABBA1C}" sibTransId="{91EC1A42-BCA9-E247-AD97-ADC7DC99BB74}"/>
    <dgm:cxn modelId="{CCAB6234-FC01-F148-A4FF-3B682796917F}" type="presOf" srcId="{4DE167E3-81AC-534C-A8E8-D65A3FE143FC}" destId="{AD2B43EC-49B3-7845-A742-DEC7BA94B63C}" srcOrd="0" destOrd="0" presId="urn:microsoft.com/office/officeart/2005/8/layout/orgChart1"/>
    <dgm:cxn modelId="{83B15A45-8D2F-F34C-A5F1-57BAF56CD018}" type="presOf" srcId="{7C8654A0-7685-3145-8BB7-23B8DBEA7CCB}" destId="{BAA17F46-B075-E94F-840A-E0E0C40BD084}" srcOrd="1" destOrd="0" presId="urn:microsoft.com/office/officeart/2005/8/layout/orgChart1"/>
    <dgm:cxn modelId="{13125E5A-DCFB-AD4D-AB19-EEC6F9D9C7E6}" srcId="{7C8654A0-7685-3145-8BB7-23B8DBEA7CCB}" destId="{60B5264C-E52B-D942-8270-D6260080DCF7}" srcOrd="0" destOrd="0" parTransId="{B6891933-4D92-DE40-8AF4-2D5A9125639F}" sibTransId="{FCBDE35B-3519-604A-905A-940377E12624}"/>
    <dgm:cxn modelId="{DA47F65A-D025-9346-9B17-143744000CB7}" type="presOf" srcId="{712F8BBE-9867-384F-A99E-458ECF537454}" destId="{2E636FC7-F75D-BF4C-8CDC-AD1A233D7CC6}" srcOrd="0" destOrd="0" presId="urn:microsoft.com/office/officeart/2005/8/layout/orgChart1"/>
    <dgm:cxn modelId="{90488E61-8E98-1C4D-8921-68C39885C3F1}" type="presOf" srcId="{0089EF67-A197-6F45-833E-E0B6E7ABBA1C}" destId="{0FD07F31-D12F-824D-9DEA-07DFA80F8325}" srcOrd="0" destOrd="0" presId="urn:microsoft.com/office/officeart/2005/8/layout/orgChart1"/>
    <dgm:cxn modelId="{135D7463-B178-F949-ADF1-409E3061534E}" srcId="{6B46EE0B-B720-4940-955E-2E1EB64B3706}" destId="{7C8654A0-7685-3145-8BB7-23B8DBEA7CCB}" srcOrd="0" destOrd="0" parTransId="{712F8BBE-9867-384F-A99E-458ECF537454}" sibTransId="{E1CC40A7-3542-4549-B55D-30D6A1118660}"/>
    <dgm:cxn modelId="{D0DE5C68-63B6-1543-B2B8-02924CB298C9}" type="presOf" srcId="{383F784E-4E5B-474F-A390-FDF1560815EF}" destId="{D523F2F4-2D29-1649-9854-73E4AE25B6F0}" srcOrd="0" destOrd="0" presId="urn:microsoft.com/office/officeart/2005/8/layout/orgChart1"/>
    <dgm:cxn modelId="{CF43F386-7383-1D4F-90B6-B99AF0C08970}" type="presOf" srcId="{60B5264C-E52B-D942-8270-D6260080DCF7}" destId="{ED2C1211-EF75-064C-8B25-52E7883F7142}" srcOrd="0" destOrd="0" presId="urn:microsoft.com/office/officeart/2005/8/layout/orgChart1"/>
    <dgm:cxn modelId="{16FB40AC-509D-CE4B-8C64-9907A1DD6D09}" type="presOf" srcId="{7C8654A0-7685-3145-8BB7-23B8DBEA7CCB}" destId="{4DEA4FFC-48F7-B54A-A5C3-C6AC77E24CB6}" srcOrd="0" destOrd="0" presId="urn:microsoft.com/office/officeart/2005/8/layout/orgChart1"/>
    <dgm:cxn modelId="{58B282AF-068D-0B4C-9A1F-25F6E28C41EA}" type="presOf" srcId="{6B46EE0B-B720-4940-955E-2E1EB64B3706}" destId="{F5D31825-8C2C-AD4C-B80A-FEDAB9A8617C}" srcOrd="1" destOrd="0" presId="urn:microsoft.com/office/officeart/2005/8/layout/orgChart1"/>
    <dgm:cxn modelId="{B41564BA-8D57-214A-B9CD-1E22908BBAED}" type="presOf" srcId="{4DE167E3-81AC-534C-A8E8-D65A3FE143FC}" destId="{6153A57E-34E1-F440-902C-7E9FF7368E2A}" srcOrd="1" destOrd="0" presId="urn:microsoft.com/office/officeart/2005/8/layout/orgChart1"/>
    <dgm:cxn modelId="{24890CC8-7E1C-2E4C-9BC4-3870D70EC941}" type="presOf" srcId="{6B46EE0B-B720-4940-955E-2E1EB64B3706}" destId="{14EEAC98-EC0E-4441-8352-3BF443EF466F}" srcOrd="0" destOrd="0" presId="urn:microsoft.com/office/officeart/2005/8/layout/orgChart1"/>
    <dgm:cxn modelId="{DBFC52E0-13E7-1348-A667-B3C365BE19A4}" type="presOf" srcId="{C5923E8A-3081-B342-BFE0-6B389B53D56A}" destId="{6E980033-F661-5D4B-A2BB-680E52D0CB51}" srcOrd="0" destOrd="0" presId="urn:microsoft.com/office/officeart/2005/8/layout/orgChart1"/>
    <dgm:cxn modelId="{2EDF80E0-E2DA-BE4D-8854-BC07A871E2BE}" type="presOf" srcId="{383F784E-4E5B-474F-A390-FDF1560815EF}" destId="{E60E4EDC-C5BA-214B-80E6-FD4478751AEC}" srcOrd="1" destOrd="0" presId="urn:microsoft.com/office/officeart/2005/8/layout/orgChart1"/>
    <dgm:cxn modelId="{12D11FE2-9FD1-1F42-A917-B91D969AEC7F}" type="presOf" srcId="{60B5264C-E52B-D942-8270-D6260080DCF7}" destId="{D4C53A2F-C472-9240-8B12-597047F2BA99}" srcOrd="1" destOrd="0" presId="urn:microsoft.com/office/officeart/2005/8/layout/orgChart1"/>
    <dgm:cxn modelId="{ECA1EAF4-AD11-B74F-9A5A-6284BD5C8218}" type="presOf" srcId="{B6891933-4D92-DE40-8AF4-2D5A9125639F}" destId="{3334D36B-9CE0-9B40-AEDD-3CB45013170B}" srcOrd="0" destOrd="0" presId="urn:microsoft.com/office/officeart/2005/8/layout/orgChart1"/>
    <dgm:cxn modelId="{72A87DF6-0F43-3E41-ACD0-0382E41D5693}" type="presOf" srcId="{D03CC669-CB87-0A43-876D-B21DA34A6081}" destId="{CA3E0B52-D8F6-9444-85F1-594693AB8C14}" srcOrd="0" destOrd="0" presId="urn:microsoft.com/office/officeart/2005/8/layout/orgChart1"/>
    <dgm:cxn modelId="{D6803832-B141-8142-98B3-3AEED7BA774C}" type="presParOf" srcId="{CA3E0B52-D8F6-9444-85F1-594693AB8C14}" destId="{571EDD21-D007-5D4B-BCB6-A27EB616DFAD}" srcOrd="0" destOrd="0" presId="urn:microsoft.com/office/officeart/2005/8/layout/orgChart1"/>
    <dgm:cxn modelId="{480E3814-BFAC-DB4B-B43F-380993C2F48E}" type="presParOf" srcId="{571EDD21-D007-5D4B-BCB6-A27EB616DFAD}" destId="{7FA1CB22-B91F-AB44-9994-93AE66733EAD}" srcOrd="0" destOrd="0" presId="urn:microsoft.com/office/officeart/2005/8/layout/orgChart1"/>
    <dgm:cxn modelId="{B8B58B9A-B7C2-1440-BB8D-ACFE11A11657}" type="presParOf" srcId="{7FA1CB22-B91F-AB44-9994-93AE66733EAD}" destId="{14EEAC98-EC0E-4441-8352-3BF443EF466F}" srcOrd="0" destOrd="0" presId="urn:microsoft.com/office/officeart/2005/8/layout/orgChart1"/>
    <dgm:cxn modelId="{AE57804C-1FDB-F944-856F-5FA0AC1E460D}" type="presParOf" srcId="{7FA1CB22-B91F-AB44-9994-93AE66733EAD}" destId="{F5D31825-8C2C-AD4C-B80A-FEDAB9A8617C}" srcOrd="1" destOrd="0" presId="urn:microsoft.com/office/officeart/2005/8/layout/orgChart1"/>
    <dgm:cxn modelId="{5D6D2A51-7A9E-1740-B348-DA42F40F9BF2}" type="presParOf" srcId="{571EDD21-D007-5D4B-BCB6-A27EB616DFAD}" destId="{9B9C74E7-89F3-2C46-93F9-5647A8FC7A0C}" srcOrd="1" destOrd="0" presId="urn:microsoft.com/office/officeart/2005/8/layout/orgChart1"/>
    <dgm:cxn modelId="{BD10D01B-43D0-F04C-9173-4089614E873D}" type="presParOf" srcId="{9B9C74E7-89F3-2C46-93F9-5647A8FC7A0C}" destId="{2E636FC7-F75D-BF4C-8CDC-AD1A233D7CC6}" srcOrd="0" destOrd="0" presId="urn:microsoft.com/office/officeart/2005/8/layout/orgChart1"/>
    <dgm:cxn modelId="{3A0A67E2-C322-AE49-9516-7B5247A2B1C6}" type="presParOf" srcId="{9B9C74E7-89F3-2C46-93F9-5647A8FC7A0C}" destId="{02BDD4D0-464C-3E41-8B1B-972947A968E3}" srcOrd="1" destOrd="0" presId="urn:microsoft.com/office/officeart/2005/8/layout/orgChart1"/>
    <dgm:cxn modelId="{D46BC3F4-5421-8C44-89D7-99F93ED0572A}" type="presParOf" srcId="{02BDD4D0-464C-3E41-8B1B-972947A968E3}" destId="{BB1A10F9-EB8C-E14B-A331-509B5D718331}" srcOrd="0" destOrd="0" presId="urn:microsoft.com/office/officeart/2005/8/layout/orgChart1"/>
    <dgm:cxn modelId="{04A5DD5F-2BBB-C349-BF69-C496D9290A5A}" type="presParOf" srcId="{BB1A10F9-EB8C-E14B-A331-509B5D718331}" destId="{4DEA4FFC-48F7-B54A-A5C3-C6AC77E24CB6}" srcOrd="0" destOrd="0" presId="urn:microsoft.com/office/officeart/2005/8/layout/orgChart1"/>
    <dgm:cxn modelId="{6D5492AE-0931-084C-B2FA-D89BCA40584C}" type="presParOf" srcId="{BB1A10F9-EB8C-E14B-A331-509B5D718331}" destId="{BAA17F46-B075-E94F-840A-E0E0C40BD084}" srcOrd="1" destOrd="0" presId="urn:microsoft.com/office/officeart/2005/8/layout/orgChart1"/>
    <dgm:cxn modelId="{E8310D35-E164-E242-BA56-DD83637AF4D6}" type="presParOf" srcId="{02BDD4D0-464C-3E41-8B1B-972947A968E3}" destId="{977B2202-3787-0B49-962C-4EDD3BCF5ECA}" srcOrd="1" destOrd="0" presId="urn:microsoft.com/office/officeart/2005/8/layout/orgChart1"/>
    <dgm:cxn modelId="{4F758C9E-AADA-0D42-8A3F-46689C6A0DD2}" type="presParOf" srcId="{02BDD4D0-464C-3E41-8B1B-972947A968E3}" destId="{B416B4BC-70E1-7447-9D69-1A6D7DE11D69}" srcOrd="2" destOrd="0" presId="urn:microsoft.com/office/officeart/2005/8/layout/orgChart1"/>
    <dgm:cxn modelId="{BD09C847-5B7E-D740-A5E1-C64143831BDB}" type="presParOf" srcId="{B416B4BC-70E1-7447-9D69-1A6D7DE11D69}" destId="{3334D36B-9CE0-9B40-AEDD-3CB45013170B}" srcOrd="0" destOrd="0" presId="urn:microsoft.com/office/officeart/2005/8/layout/orgChart1"/>
    <dgm:cxn modelId="{5343BF77-A240-444E-B1AE-FDBA1C342FFA}" type="presParOf" srcId="{B416B4BC-70E1-7447-9D69-1A6D7DE11D69}" destId="{16C29718-DFEE-5B43-BFF4-517BCCC51AB7}" srcOrd="1" destOrd="0" presId="urn:microsoft.com/office/officeart/2005/8/layout/orgChart1"/>
    <dgm:cxn modelId="{B6D11D0B-F4EA-5549-A34C-8812866B2076}" type="presParOf" srcId="{16C29718-DFEE-5B43-BFF4-517BCCC51AB7}" destId="{CA946083-68C9-9C4A-B3B6-2AD4C271ACEA}" srcOrd="0" destOrd="0" presId="urn:microsoft.com/office/officeart/2005/8/layout/orgChart1"/>
    <dgm:cxn modelId="{44F357CB-F62A-3842-A87B-D0E256D58CB5}" type="presParOf" srcId="{CA946083-68C9-9C4A-B3B6-2AD4C271ACEA}" destId="{ED2C1211-EF75-064C-8B25-52E7883F7142}" srcOrd="0" destOrd="0" presId="urn:microsoft.com/office/officeart/2005/8/layout/orgChart1"/>
    <dgm:cxn modelId="{A8A3060E-205F-2545-95CA-632BE7B7937F}" type="presParOf" srcId="{CA946083-68C9-9C4A-B3B6-2AD4C271ACEA}" destId="{D4C53A2F-C472-9240-8B12-597047F2BA99}" srcOrd="1" destOrd="0" presId="urn:microsoft.com/office/officeart/2005/8/layout/orgChart1"/>
    <dgm:cxn modelId="{10797888-DC38-8D44-B11A-8D3FDFC68DEA}" type="presParOf" srcId="{16C29718-DFEE-5B43-BFF4-517BCCC51AB7}" destId="{1632DECF-58CE-8945-9C06-6C20CCD9695E}" srcOrd="1" destOrd="0" presId="urn:microsoft.com/office/officeart/2005/8/layout/orgChart1"/>
    <dgm:cxn modelId="{6DDC58D3-DC67-3049-A2AA-6DBB4100C551}" type="presParOf" srcId="{1632DECF-58CE-8945-9C06-6C20CCD9695E}" destId="{0FD07F31-D12F-824D-9DEA-07DFA80F8325}" srcOrd="0" destOrd="0" presId="urn:microsoft.com/office/officeart/2005/8/layout/orgChart1"/>
    <dgm:cxn modelId="{ACC209FB-F72E-C649-A9EA-FE80CE3B3D8F}" type="presParOf" srcId="{1632DECF-58CE-8945-9C06-6C20CCD9695E}" destId="{C16631A9-CC5E-1A44-91F5-959BB7695945}" srcOrd="1" destOrd="0" presId="urn:microsoft.com/office/officeart/2005/8/layout/orgChart1"/>
    <dgm:cxn modelId="{C9E1C07F-0B95-214E-B735-3474105A7ED4}" type="presParOf" srcId="{C16631A9-CC5E-1A44-91F5-959BB7695945}" destId="{9036C2DF-2DD6-8E4D-ABC4-E4D10BF87678}" srcOrd="0" destOrd="0" presId="urn:microsoft.com/office/officeart/2005/8/layout/orgChart1"/>
    <dgm:cxn modelId="{6A61C7ED-BB7D-984F-BCA8-5F6C09257177}" type="presParOf" srcId="{9036C2DF-2DD6-8E4D-ABC4-E4D10BF87678}" destId="{AD2B43EC-49B3-7845-A742-DEC7BA94B63C}" srcOrd="0" destOrd="0" presId="urn:microsoft.com/office/officeart/2005/8/layout/orgChart1"/>
    <dgm:cxn modelId="{14077767-D780-204D-B5AB-1B72A6F32192}" type="presParOf" srcId="{9036C2DF-2DD6-8E4D-ABC4-E4D10BF87678}" destId="{6153A57E-34E1-F440-902C-7E9FF7368E2A}" srcOrd="1" destOrd="0" presId="urn:microsoft.com/office/officeart/2005/8/layout/orgChart1"/>
    <dgm:cxn modelId="{7BC86D6C-61D3-A245-84CE-6097AD4A5227}" type="presParOf" srcId="{C16631A9-CC5E-1A44-91F5-959BB7695945}" destId="{92B72CD1-E747-6B41-9515-C32A2EF50045}" srcOrd="1" destOrd="0" presId="urn:microsoft.com/office/officeart/2005/8/layout/orgChart1"/>
    <dgm:cxn modelId="{809F612D-EAC6-6A4F-BA5C-3039A790CC01}" type="presParOf" srcId="{C16631A9-CC5E-1A44-91F5-959BB7695945}" destId="{2B9554E8-5A5B-E243-BA07-3CF2D5E076AF}" srcOrd="2" destOrd="0" presId="urn:microsoft.com/office/officeart/2005/8/layout/orgChart1"/>
    <dgm:cxn modelId="{F872A766-F9BA-604F-B2FB-A826A6214737}" type="presParOf" srcId="{1632DECF-58CE-8945-9C06-6C20CCD9695E}" destId="{6E980033-F661-5D4B-A2BB-680E52D0CB51}" srcOrd="2" destOrd="0" presId="urn:microsoft.com/office/officeart/2005/8/layout/orgChart1"/>
    <dgm:cxn modelId="{179A9975-F732-1E45-9A97-436F365501F2}" type="presParOf" srcId="{1632DECF-58CE-8945-9C06-6C20CCD9695E}" destId="{99094582-2F8F-074C-BA3F-C314112F7390}" srcOrd="3" destOrd="0" presId="urn:microsoft.com/office/officeart/2005/8/layout/orgChart1"/>
    <dgm:cxn modelId="{52DB4E31-23AE-2440-9001-900086177951}" type="presParOf" srcId="{99094582-2F8F-074C-BA3F-C314112F7390}" destId="{4834839D-5488-5C4E-9134-2BCD3CC8E4E7}" srcOrd="0" destOrd="0" presId="urn:microsoft.com/office/officeart/2005/8/layout/orgChart1"/>
    <dgm:cxn modelId="{8A2613BD-06B6-0A4B-92E3-52C959A55460}" type="presParOf" srcId="{4834839D-5488-5C4E-9134-2BCD3CC8E4E7}" destId="{D523F2F4-2D29-1649-9854-73E4AE25B6F0}" srcOrd="0" destOrd="0" presId="urn:microsoft.com/office/officeart/2005/8/layout/orgChart1"/>
    <dgm:cxn modelId="{04788141-24A9-8D43-8864-BCD9E54BA347}" type="presParOf" srcId="{4834839D-5488-5C4E-9134-2BCD3CC8E4E7}" destId="{E60E4EDC-C5BA-214B-80E6-FD4478751AEC}" srcOrd="1" destOrd="0" presId="urn:microsoft.com/office/officeart/2005/8/layout/orgChart1"/>
    <dgm:cxn modelId="{CE542659-420C-4449-8D4E-469F7910935E}" type="presParOf" srcId="{99094582-2F8F-074C-BA3F-C314112F7390}" destId="{F046D4FB-8A5A-7148-9E5C-5C0F8832C3DB}" srcOrd="1" destOrd="0" presId="urn:microsoft.com/office/officeart/2005/8/layout/orgChart1"/>
    <dgm:cxn modelId="{DEC55883-48B5-074B-9FE5-D7915152B2F3}" type="presParOf" srcId="{99094582-2F8F-074C-BA3F-C314112F7390}" destId="{A43F28E0-CC13-CB49-BA24-7767B3D443F3}" srcOrd="2" destOrd="0" presId="urn:microsoft.com/office/officeart/2005/8/layout/orgChart1"/>
    <dgm:cxn modelId="{12CCAB9A-DB3F-884E-AB2E-69F35C966908}" type="presParOf" srcId="{16C29718-DFEE-5B43-BFF4-517BCCC51AB7}" destId="{4D46379E-E8A6-8A4C-A43A-3EBDBB657DBA}" srcOrd="2" destOrd="0" presId="urn:microsoft.com/office/officeart/2005/8/layout/orgChart1"/>
    <dgm:cxn modelId="{46BEC908-1363-C943-93A3-0F548963D3A4}" type="presParOf" srcId="{571EDD21-D007-5D4B-BCB6-A27EB616DFAD}" destId="{7BD8EBDE-0968-6446-9345-ED1A17A68C1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2A90CF9F-CD94-974A-82F9-62316702A1A5}" type="doc">
      <dgm:prSet loTypeId="urn:microsoft.com/office/officeart/2005/8/layout/arrow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F9AD800-8C44-244A-81C8-BE6F8BDF77F1}">
      <dgm:prSet phldrT="[Text]"/>
      <dgm:spPr/>
      <dgm:t>
        <a:bodyPr/>
        <a:lstStyle/>
        <a:p>
          <a:r>
            <a:rPr lang="en-US" dirty="0"/>
            <a:t>-Patient Dose</a:t>
          </a:r>
        </a:p>
        <a:p>
          <a:r>
            <a:rPr lang="en-US" dirty="0"/>
            <a:t>-IR Exposure</a:t>
          </a:r>
        </a:p>
        <a:p>
          <a:r>
            <a:rPr lang="en-US" dirty="0"/>
            <a:t>-Scatter</a:t>
          </a:r>
        </a:p>
      </dgm:t>
    </dgm:pt>
    <dgm:pt modelId="{C66A7494-FA77-BA42-882A-BBDF107E72E7}" type="parTrans" cxnId="{F579C11B-F4A7-104D-B745-4C95098D9DB6}">
      <dgm:prSet/>
      <dgm:spPr/>
      <dgm:t>
        <a:bodyPr/>
        <a:lstStyle/>
        <a:p>
          <a:endParaRPr lang="en-US"/>
        </a:p>
      </dgm:t>
    </dgm:pt>
    <dgm:pt modelId="{FC867B73-5579-6C42-8C08-C5CEEED56C25}" type="sibTrans" cxnId="{F579C11B-F4A7-104D-B745-4C95098D9DB6}">
      <dgm:prSet/>
      <dgm:spPr/>
      <dgm:t>
        <a:bodyPr/>
        <a:lstStyle/>
        <a:p>
          <a:endParaRPr lang="en-US"/>
        </a:p>
      </dgm:t>
    </dgm:pt>
    <dgm:pt modelId="{F0714355-D3FA-5E47-8DFF-15D7404CA717}">
      <dgm:prSet phldrT="[Text]"/>
      <dgm:spPr/>
      <dgm:t>
        <a:bodyPr/>
        <a:lstStyle/>
        <a:p>
          <a:r>
            <a:rPr lang="en-US" dirty="0"/>
            <a:t>-Contrast</a:t>
          </a:r>
        </a:p>
      </dgm:t>
    </dgm:pt>
    <dgm:pt modelId="{E7B0BEC7-52EB-6E4B-9C31-453710EB4844}" type="parTrans" cxnId="{A84CE10F-0DD7-884D-B135-6464BA9AD87E}">
      <dgm:prSet/>
      <dgm:spPr/>
      <dgm:t>
        <a:bodyPr/>
        <a:lstStyle/>
        <a:p>
          <a:endParaRPr lang="en-US"/>
        </a:p>
      </dgm:t>
    </dgm:pt>
    <dgm:pt modelId="{219AF344-03F2-3A4C-A599-FACC803EDE64}" type="sibTrans" cxnId="{A84CE10F-0DD7-884D-B135-6464BA9AD87E}">
      <dgm:prSet/>
      <dgm:spPr/>
      <dgm:t>
        <a:bodyPr/>
        <a:lstStyle/>
        <a:p>
          <a:endParaRPr lang="en-US"/>
        </a:p>
      </dgm:t>
    </dgm:pt>
    <dgm:pt modelId="{D6CC8918-C004-A54C-A155-C823EDDCDDE0}" type="pres">
      <dgm:prSet presAssocID="{2A90CF9F-CD94-974A-82F9-62316702A1A5}" presName="compositeShape" presStyleCnt="0">
        <dgm:presLayoutVars>
          <dgm:chMax val="2"/>
          <dgm:dir/>
          <dgm:resizeHandles val="exact"/>
        </dgm:presLayoutVars>
      </dgm:prSet>
      <dgm:spPr/>
    </dgm:pt>
    <dgm:pt modelId="{7EB53532-593E-FF48-B73F-5AC95841C5FC}" type="pres">
      <dgm:prSet presAssocID="{2A90CF9F-CD94-974A-82F9-62316702A1A5}" presName="divider" presStyleLbl="fgShp" presStyleIdx="0" presStyleCnt="1" custScaleY="244175"/>
      <dgm:spPr/>
    </dgm:pt>
    <dgm:pt modelId="{EEC67CFA-B737-5E4B-9B44-4DC549D75259}" type="pres">
      <dgm:prSet presAssocID="{BF9AD800-8C44-244A-81C8-BE6F8BDF77F1}" presName="downArrow" presStyleLbl="node1" presStyleIdx="0" presStyleCnt="2" custLinFactNeighborX="-902" custLinFactNeighborY="-10394"/>
      <dgm:spPr/>
    </dgm:pt>
    <dgm:pt modelId="{3DC108F6-3981-1940-B4B0-5CAB8353D5AA}" type="pres">
      <dgm:prSet presAssocID="{BF9AD800-8C44-244A-81C8-BE6F8BDF77F1}" presName="downArrowText" presStyleLbl="revTx" presStyleIdx="0" presStyleCnt="2">
        <dgm:presLayoutVars>
          <dgm:bulletEnabled val="1"/>
        </dgm:presLayoutVars>
      </dgm:prSet>
      <dgm:spPr/>
    </dgm:pt>
    <dgm:pt modelId="{98CCD933-D3F2-604D-8E43-8171C112E551}" type="pres">
      <dgm:prSet presAssocID="{F0714355-D3FA-5E47-8DFF-15D7404CA717}" presName="upArrow" presStyleLbl="node1" presStyleIdx="1" presStyleCnt="2" custLinFactNeighborY="12500"/>
      <dgm:spPr/>
    </dgm:pt>
    <dgm:pt modelId="{93055266-CB04-C245-A5AF-85AB48A73D50}" type="pres">
      <dgm:prSet presAssocID="{F0714355-D3FA-5E47-8DFF-15D7404CA717}" presName="upArrowText" presStyleLbl="revTx" presStyleIdx="1" presStyleCnt="2">
        <dgm:presLayoutVars>
          <dgm:bulletEnabled val="1"/>
        </dgm:presLayoutVars>
      </dgm:prSet>
      <dgm:spPr/>
    </dgm:pt>
  </dgm:ptLst>
  <dgm:cxnLst>
    <dgm:cxn modelId="{A84CE10F-0DD7-884D-B135-6464BA9AD87E}" srcId="{2A90CF9F-CD94-974A-82F9-62316702A1A5}" destId="{F0714355-D3FA-5E47-8DFF-15D7404CA717}" srcOrd="1" destOrd="0" parTransId="{E7B0BEC7-52EB-6E4B-9C31-453710EB4844}" sibTransId="{219AF344-03F2-3A4C-A599-FACC803EDE64}"/>
    <dgm:cxn modelId="{F579C11B-F4A7-104D-B745-4C95098D9DB6}" srcId="{2A90CF9F-CD94-974A-82F9-62316702A1A5}" destId="{BF9AD800-8C44-244A-81C8-BE6F8BDF77F1}" srcOrd="0" destOrd="0" parTransId="{C66A7494-FA77-BA42-882A-BBDF107E72E7}" sibTransId="{FC867B73-5579-6C42-8C08-C5CEEED56C25}"/>
    <dgm:cxn modelId="{B7F5183F-1425-BF45-AC91-AF4196F2D8B0}" type="presOf" srcId="{F0714355-D3FA-5E47-8DFF-15D7404CA717}" destId="{93055266-CB04-C245-A5AF-85AB48A73D50}" srcOrd="0" destOrd="0" presId="urn:microsoft.com/office/officeart/2005/8/layout/arrow3"/>
    <dgm:cxn modelId="{498EB18F-2F2D-2842-8E5E-93B75266F20C}" type="presOf" srcId="{BF9AD800-8C44-244A-81C8-BE6F8BDF77F1}" destId="{3DC108F6-3981-1940-B4B0-5CAB8353D5AA}" srcOrd="0" destOrd="0" presId="urn:microsoft.com/office/officeart/2005/8/layout/arrow3"/>
    <dgm:cxn modelId="{9B68FBCE-C09A-8845-A357-716B7652D104}" type="presOf" srcId="{2A90CF9F-CD94-974A-82F9-62316702A1A5}" destId="{D6CC8918-C004-A54C-A155-C823EDDCDDE0}" srcOrd="0" destOrd="0" presId="urn:microsoft.com/office/officeart/2005/8/layout/arrow3"/>
    <dgm:cxn modelId="{8F32E0AD-B3E1-A94C-B54D-93A4D7599107}" type="presParOf" srcId="{D6CC8918-C004-A54C-A155-C823EDDCDDE0}" destId="{7EB53532-593E-FF48-B73F-5AC95841C5FC}" srcOrd="0" destOrd="0" presId="urn:microsoft.com/office/officeart/2005/8/layout/arrow3"/>
    <dgm:cxn modelId="{310443B0-F3D9-0E44-BCFD-F31285B8E59B}" type="presParOf" srcId="{D6CC8918-C004-A54C-A155-C823EDDCDDE0}" destId="{EEC67CFA-B737-5E4B-9B44-4DC549D75259}" srcOrd="1" destOrd="0" presId="urn:microsoft.com/office/officeart/2005/8/layout/arrow3"/>
    <dgm:cxn modelId="{0B03BF07-6575-684C-AA24-7B511B2F7043}" type="presParOf" srcId="{D6CC8918-C004-A54C-A155-C823EDDCDDE0}" destId="{3DC108F6-3981-1940-B4B0-5CAB8353D5AA}" srcOrd="2" destOrd="0" presId="urn:microsoft.com/office/officeart/2005/8/layout/arrow3"/>
    <dgm:cxn modelId="{A05B2D85-0DA4-034E-98F1-785D1E69A918}" type="presParOf" srcId="{D6CC8918-C004-A54C-A155-C823EDDCDDE0}" destId="{98CCD933-D3F2-604D-8E43-8171C112E551}" srcOrd="3" destOrd="0" presId="urn:microsoft.com/office/officeart/2005/8/layout/arrow3"/>
    <dgm:cxn modelId="{60E5BAC1-DE20-9E49-A212-760439A2B335}" type="presParOf" srcId="{D6CC8918-C004-A54C-A155-C823EDDCDDE0}" destId="{93055266-CB04-C245-A5AF-85AB48A73D50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351C7085-F522-5046-BD2A-C2B0C9AFF803}" type="doc">
      <dgm:prSet loTypeId="urn:microsoft.com/office/officeart/2005/8/layout/hierarchy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A9420D3-731C-0543-9C9B-EC1816EBF2DA}">
      <dgm:prSet phldrT="[Text]"/>
      <dgm:spPr/>
      <dgm:t>
        <a:bodyPr/>
        <a:lstStyle/>
        <a:p>
          <a:r>
            <a:rPr lang="en-US" dirty="0"/>
            <a:t>AEC</a:t>
          </a:r>
        </a:p>
      </dgm:t>
    </dgm:pt>
    <dgm:pt modelId="{1531A8E4-F0A3-B449-B937-C2C0BF7E0C8E}" type="parTrans" cxnId="{66E70691-09BD-D248-A94E-68EE9547CB17}">
      <dgm:prSet/>
      <dgm:spPr/>
      <dgm:t>
        <a:bodyPr/>
        <a:lstStyle/>
        <a:p>
          <a:endParaRPr lang="en-US"/>
        </a:p>
      </dgm:t>
    </dgm:pt>
    <dgm:pt modelId="{2A9658D4-D0F1-7B4C-8066-ACEFBF65BA1D}" type="sibTrans" cxnId="{66E70691-09BD-D248-A94E-68EE9547CB17}">
      <dgm:prSet/>
      <dgm:spPr/>
      <dgm:t>
        <a:bodyPr/>
        <a:lstStyle/>
        <a:p>
          <a:endParaRPr lang="en-US"/>
        </a:p>
      </dgm:t>
    </dgm:pt>
    <dgm:pt modelId="{536A70CA-03F9-7643-A97C-A49E5B7F200B}">
      <dgm:prSet phldrT="[Text]"/>
      <dgm:spPr/>
      <dgm:t>
        <a:bodyPr/>
        <a:lstStyle/>
        <a:p>
          <a:r>
            <a:rPr lang="en-US" dirty="0"/>
            <a:t>Phototiming (old)</a:t>
          </a:r>
        </a:p>
      </dgm:t>
    </dgm:pt>
    <dgm:pt modelId="{7C5ABF5A-5BA3-4F43-94CC-794CE590CE58}" type="parTrans" cxnId="{0910DEAD-1E25-8344-8BB6-7C2CC7160569}">
      <dgm:prSet/>
      <dgm:spPr/>
      <dgm:t>
        <a:bodyPr/>
        <a:lstStyle/>
        <a:p>
          <a:endParaRPr lang="en-US"/>
        </a:p>
      </dgm:t>
    </dgm:pt>
    <dgm:pt modelId="{38E462FF-2A73-CE44-99BB-9E5240996DEC}" type="sibTrans" cxnId="{0910DEAD-1E25-8344-8BB6-7C2CC7160569}">
      <dgm:prSet/>
      <dgm:spPr/>
      <dgm:t>
        <a:bodyPr/>
        <a:lstStyle/>
        <a:p>
          <a:endParaRPr lang="en-US"/>
        </a:p>
      </dgm:t>
    </dgm:pt>
    <dgm:pt modelId="{8E8BF0CA-8693-3A48-AF50-01F5A9530BC6}">
      <dgm:prSet phldrT="[Text]"/>
      <dgm:spPr/>
      <dgm:t>
        <a:bodyPr/>
        <a:lstStyle/>
        <a:p>
          <a:r>
            <a:rPr lang="en-US" dirty="0"/>
            <a:t>Behind IR</a:t>
          </a:r>
        </a:p>
      </dgm:t>
    </dgm:pt>
    <dgm:pt modelId="{25A47A43-964E-CE49-BA5E-D0EE26EB34B3}" type="parTrans" cxnId="{BFF708E6-2179-5648-95AB-6E4E25F3617E}">
      <dgm:prSet/>
      <dgm:spPr/>
      <dgm:t>
        <a:bodyPr/>
        <a:lstStyle/>
        <a:p>
          <a:endParaRPr lang="en-US"/>
        </a:p>
      </dgm:t>
    </dgm:pt>
    <dgm:pt modelId="{1642662D-F9D5-FD4C-AD88-C69DCA0B5019}" type="sibTrans" cxnId="{BFF708E6-2179-5648-95AB-6E4E25F3617E}">
      <dgm:prSet/>
      <dgm:spPr/>
      <dgm:t>
        <a:bodyPr/>
        <a:lstStyle/>
        <a:p>
          <a:endParaRPr lang="en-US"/>
        </a:p>
      </dgm:t>
    </dgm:pt>
    <dgm:pt modelId="{7D7D4677-3E7D-CB47-B624-2A537DA70708}">
      <dgm:prSet phldrT="[Text]"/>
      <dgm:spPr/>
      <dgm:t>
        <a:bodyPr/>
        <a:lstStyle/>
        <a:p>
          <a:r>
            <a:rPr lang="en-US" dirty="0"/>
            <a:t>Ionization chamber (new)</a:t>
          </a:r>
        </a:p>
      </dgm:t>
    </dgm:pt>
    <dgm:pt modelId="{FFE0D20D-8E46-1344-A2D8-44297A3CC89C}" type="parTrans" cxnId="{1951B567-E20A-5A42-A514-74A348ECE6DA}">
      <dgm:prSet/>
      <dgm:spPr/>
      <dgm:t>
        <a:bodyPr/>
        <a:lstStyle/>
        <a:p>
          <a:endParaRPr lang="en-US"/>
        </a:p>
      </dgm:t>
    </dgm:pt>
    <dgm:pt modelId="{3344B281-537B-A244-9605-ABF5C3856969}" type="sibTrans" cxnId="{1951B567-E20A-5A42-A514-74A348ECE6DA}">
      <dgm:prSet/>
      <dgm:spPr/>
      <dgm:t>
        <a:bodyPr/>
        <a:lstStyle/>
        <a:p>
          <a:endParaRPr lang="en-US"/>
        </a:p>
      </dgm:t>
    </dgm:pt>
    <dgm:pt modelId="{8628D66B-6405-EF43-8525-B36601EE3A15}">
      <dgm:prSet phldrT="[Text]"/>
      <dgm:spPr/>
      <dgm:t>
        <a:bodyPr/>
        <a:lstStyle/>
        <a:p>
          <a:r>
            <a:rPr lang="en-US" dirty="0"/>
            <a:t>In front of IR</a:t>
          </a:r>
        </a:p>
      </dgm:t>
    </dgm:pt>
    <dgm:pt modelId="{A6189EC8-A548-2042-981F-90E38F9926A6}" type="parTrans" cxnId="{1CF6E386-5D96-1F43-922A-505490941D1E}">
      <dgm:prSet/>
      <dgm:spPr/>
      <dgm:t>
        <a:bodyPr/>
        <a:lstStyle/>
        <a:p>
          <a:endParaRPr lang="en-US"/>
        </a:p>
      </dgm:t>
    </dgm:pt>
    <dgm:pt modelId="{C1DE4E2D-0CFD-454E-A07B-E6B79F7A826B}" type="sibTrans" cxnId="{1CF6E386-5D96-1F43-922A-505490941D1E}">
      <dgm:prSet/>
      <dgm:spPr/>
      <dgm:t>
        <a:bodyPr/>
        <a:lstStyle/>
        <a:p>
          <a:endParaRPr lang="en-US"/>
        </a:p>
      </dgm:t>
    </dgm:pt>
    <dgm:pt modelId="{ED2D314B-9A2A-2148-9871-9725BC5D2F4E}">
      <dgm:prSet phldrT="[Text]"/>
      <dgm:spPr/>
      <dgm:t>
        <a:bodyPr/>
        <a:lstStyle/>
        <a:p>
          <a:r>
            <a:rPr lang="en-US" dirty="0"/>
            <a:t>Exit type</a:t>
          </a:r>
        </a:p>
      </dgm:t>
    </dgm:pt>
    <dgm:pt modelId="{57C72C91-E89B-024A-BBC9-3B0DB15D380F}" type="parTrans" cxnId="{C630C9C6-0E7D-ED46-B67F-7CE89ADD72F4}">
      <dgm:prSet/>
      <dgm:spPr/>
      <dgm:t>
        <a:bodyPr/>
        <a:lstStyle/>
        <a:p>
          <a:endParaRPr lang="en-US"/>
        </a:p>
      </dgm:t>
    </dgm:pt>
    <dgm:pt modelId="{98ABB9F4-A3CD-8646-AABA-C6ADDA73A87E}" type="sibTrans" cxnId="{C630C9C6-0E7D-ED46-B67F-7CE89ADD72F4}">
      <dgm:prSet/>
      <dgm:spPr/>
      <dgm:t>
        <a:bodyPr/>
        <a:lstStyle/>
        <a:p>
          <a:endParaRPr lang="en-US"/>
        </a:p>
      </dgm:t>
    </dgm:pt>
    <dgm:pt modelId="{F19F39F6-F34F-1C48-B19F-92CD8EDDDDDA}">
      <dgm:prSet phldrT="[Text]"/>
      <dgm:spPr/>
      <dgm:t>
        <a:bodyPr/>
        <a:lstStyle/>
        <a:p>
          <a:r>
            <a:rPr lang="en-US" dirty="0"/>
            <a:t>Entrance type</a:t>
          </a:r>
        </a:p>
      </dgm:t>
    </dgm:pt>
    <dgm:pt modelId="{13B8E40E-4B43-4642-9B46-A8FEAE44ED32}" type="parTrans" cxnId="{C67B9AF3-932D-E94E-AA7F-1F9C9EFF3126}">
      <dgm:prSet/>
      <dgm:spPr/>
      <dgm:t>
        <a:bodyPr/>
        <a:lstStyle/>
        <a:p>
          <a:endParaRPr lang="en-US"/>
        </a:p>
      </dgm:t>
    </dgm:pt>
    <dgm:pt modelId="{BA498DDE-EAA7-BA49-8782-E6906CA2D453}" type="sibTrans" cxnId="{C67B9AF3-932D-E94E-AA7F-1F9C9EFF3126}">
      <dgm:prSet/>
      <dgm:spPr/>
      <dgm:t>
        <a:bodyPr/>
        <a:lstStyle/>
        <a:p>
          <a:endParaRPr lang="en-US"/>
        </a:p>
      </dgm:t>
    </dgm:pt>
    <dgm:pt modelId="{20EAEEC6-6C8D-B24E-835B-1A45E7D7537C}" type="pres">
      <dgm:prSet presAssocID="{351C7085-F522-5046-BD2A-C2B0C9AFF80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EDFDEEF-1E3E-5F42-BB88-C883BB362C0E}" type="pres">
      <dgm:prSet presAssocID="{2A9420D3-731C-0543-9C9B-EC1816EBF2DA}" presName="hierRoot1" presStyleCnt="0"/>
      <dgm:spPr/>
    </dgm:pt>
    <dgm:pt modelId="{88C536DF-FC7A-4048-929C-12B44CD821C8}" type="pres">
      <dgm:prSet presAssocID="{2A9420D3-731C-0543-9C9B-EC1816EBF2DA}" presName="composite" presStyleCnt="0"/>
      <dgm:spPr/>
    </dgm:pt>
    <dgm:pt modelId="{9169E1A2-A0AF-EA41-9646-384DC42D7AFD}" type="pres">
      <dgm:prSet presAssocID="{2A9420D3-731C-0543-9C9B-EC1816EBF2DA}" presName="background" presStyleLbl="node0" presStyleIdx="0" presStyleCnt="1"/>
      <dgm:spPr/>
    </dgm:pt>
    <dgm:pt modelId="{FE30CD40-B008-2948-8B72-00A93760D01A}" type="pres">
      <dgm:prSet presAssocID="{2A9420D3-731C-0543-9C9B-EC1816EBF2DA}" presName="text" presStyleLbl="fgAcc0" presStyleIdx="0" presStyleCnt="1">
        <dgm:presLayoutVars>
          <dgm:chPref val="3"/>
        </dgm:presLayoutVars>
      </dgm:prSet>
      <dgm:spPr/>
    </dgm:pt>
    <dgm:pt modelId="{124022D2-F7A1-8F4E-BA3E-88C98C19D39F}" type="pres">
      <dgm:prSet presAssocID="{2A9420D3-731C-0543-9C9B-EC1816EBF2DA}" presName="hierChild2" presStyleCnt="0"/>
      <dgm:spPr/>
    </dgm:pt>
    <dgm:pt modelId="{429A307B-6E20-EB4B-A0AB-5CFEBE571109}" type="pres">
      <dgm:prSet presAssocID="{7C5ABF5A-5BA3-4F43-94CC-794CE590CE58}" presName="Name10" presStyleLbl="parChTrans1D2" presStyleIdx="0" presStyleCnt="2"/>
      <dgm:spPr/>
    </dgm:pt>
    <dgm:pt modelId="{08C9DA9B-4931-2B4A-B688-832F2D44818A}" type="pres">
      <dgm:prSet presAssocID="{536A70CA-03F9-7643-A97C-A49E5B7F200B}" presName="hierRoot2" presStyleCnt="0"/>
      <dgm:spPr/>
    </dgm:pt>
    <dgm:pt modelId="{D3380FAA-4F9A-CE48-A28D-B17692314B4D}" type="pres">
      <dgm:prSet presAssocID="{536A70CA-03F9-7643-A97C-A49E5B7F200B}" presName="composite2" presStyleCnt="0"/>
      <dgm:spPr/>
    </dgm:pt>
    <dgm:pt modelId="{B84EA43A-6F57-AE48-9766-CB867DE56F38}" type="pres">
      <dgm:prSet presAssocID="{536A70CA-03F9-7643-A97C-A49E5B7F200B}" presName="background2" presStyleLbl="node2" presStyleIdx="0" presStyleCnt="2"/>
      <dgm:spPr/>
    </dgm:pt>
    <dgm:pt modelId="{9AA0AC68-FF21-334F-95BD-A1B5C75E00B1}" type="pres">
      <dgm:prSet presAssocID="{536A70CA-03F9-7643-A97C-A49E5B7F200B}" presName="text2" presStyleLbl="fgAcc2" presStyleIdx="0" presStyleCnt="2">
        <dgm:presLayoutVars>
          <dgm:chPref val="3"/>
        </dgm:presLayoutVars>
      </dgm:prSet>
      <dgm:spPr/>
    </dgm:pt>
    <dgm:pt modelId="{1EEABBC1-D47D-8140-8DE5-D319EC7528CA}" type="pres">
      <dgm:prSet presAssocID="{536A70CA-03F9-7643-A97C-A49E5B7F200B}" presName="hierChild3" presStyleCnt="0"/>
      <dgm:spPr/>
    </dgm:pt>
    <dgm:pt modelId="{DE3D9513-4FE0-EC46-B89C-C19D25C1AB58}" type="pres">
      <dgm:prSet presAssocID="{25A47A43-964E-CE49-BA5E-D0EE26EB34B3}" presName="Name17" presStyleLbl="parChTrans1D3" presStyleIdx="0" presStyleCnt="4"/>
      <dgm:spPr/>
    </dgm:pt>
    <dgm:pt modelId="{8BA7962C-40EF-1F44-8D0C-FCC2B910E66D}" type="pres">
      <dgm:prSet presAssocID="{8E8BF0CA-8693-3A48-AF50-01F5A9530BC6}" presName="hierRoot3" presStyleCnt="0"/>
      <dgm:spPr/>
    </dgm:pt>
    <dgm:pt modelId="{67AEE50B-4643-F34E-B1A3-439F98FE7F0B}" type="pres">
      <dgm:prSet presAssocID="{8E8BF0CA-8693-3A48-AF50-01F5A9530BC6}" presName="composite3" presStyleCnt="0"/>
      <dgm:spPr/>
    </dgm:pt>
    <dgm:pt modelId="{207BBCA1-0E1B-E74C-8E2F-3B95E50AE5FC}" type="pres">
      <dgm:prSet presAssocID="{8E8BF0CA-8693-3A48-AF50-01F5A9530BC6}" presName="background3" presStyleLbl="node3" presStyleIdx="0" presStyleCnt="4"/>
      <dgm:spPr/>
    </dgm:pt>
    <dgm:pt modelId="{992B783D-4C7D-EC45-B2EC-CA89FFBBF5DA}" type="pres">
      <dgm:prSet presAssocID="{8E8BF0CA-8693-3A48-AF50-01F5A9530BC6}" presName="text3" presStyleLbl="fgAcc3" presStyleIdx="0" presStyleCnt="4">
        <dgm:presLayoutVars>
          <dgm:chPref val="3"/>
        </dgm:presLayoutVars>
      </dgm:prSet>
      <dgm:spPr/>
    </dgm:pt>
    <dgm:pt modelId="{5879B4CD-F15D-C643-A229-7809A0C60CC7}" type="pres">
      <dgm:prSet presAssocID="{8E8BF0CA-8693-3A48-AF50-01F5A9530BC6}" presName="hierChild4" presStyleCnt="0"/>
      <dgm:spPr/>
    </dgm:pt>
    <dgm:pt modelId="{9C36A312-2178-6941-984B-7C056DDB800D}" type="pres">
      <dgm:prSet presAssocID="{57C72C91-E89B-024A-BBC9-3B0DB15D380F}" presName="Name17" presStyleLbl="parChTrans1D3" presStyleIdx="1" presStyleCnt="4"/>
      <dgm:spPr/>
    </dgm:pt>
    <dgm:pt modelId="{13AF2C59-FAA1-6A4A-95E2-1DF0CA11108D}" type="pres">
      <dgm:prSet presAssocID="{ED2D314B-9A2A-2148-9871-9725BC5D2F4E}" presName="hierRoot3" presStyleCnt="0"/>
      <dgm:spPr/>
    </dgm:pt>
    <dgm:pt modelId="{FA377ED5-537C-AC44-88E2-CE5D3FAC0023}" type="pres">
      <dgm:prSet presAssocID="{ED2D314B-9A2A-2148-9871-9725BC5D2F4E}" presName="composite3" presStyleCnt="0"/>
      <dgm:spPr/>
    </dgm:pt>
    <dgm:pt modelId="{A845F3B0-066C-744E-AA5E-8332F3D87EAB}" type="pres">
      <dgm:prSet presAssocID="{ED2D314B-9A2A-2148-9871-9725BC5D2F4E}" presName="background3" presStyleLbl="node3" presStyleIdx="1" presStyleCnt="4"/>
      <dgm:spPr/>
    </dgm:pt>
    <dgm:pt modelId="{D6F86DC9-061C-A646-86D4-E825D1C150E4}" type="pres">
      <dgm:prSet presAssocID="{ED2D314B-9A2A-2148-9871-9725BC5D2F4E}" presName="text3" presStyleLbl="fgAcc3" presStyleIdx="1" presStyleCnt="4">
        <dgm:presLayoutVars>
          <dgm:chPref val="3"/>
        </dgm:presLayoutVars>
      </dgm:prSet>
      <dgm:spPr/>
    </dgm:pt>
    <dgm:pt modelId="{3673B8F5-A728-D24E-9ECE-5CD504CEFB89}" type="pres">
      <dgm:prSet presAssocID="{ED2D314B-9A2A-2148-9871-9725BC5D2F4E}" presName="hierChild4" presStyleCnt="0"/>
      <dgm:spPr/>
    </dgm:pt>
    <dgm:pt modelId="{73627896-587F-8748-851F-39F9D7E62FAA}" type="pres">
      <dgm:prSet presAssocID="{FFE0D20D-8E46-1344-A2D8-44297A3CC89C}" presName="Name10" presStyleLbl="parChTrans1D2" presStyleIdx="1" presStyleCnt="2"/>
      <dgm:spPr/>
    </dgm:pt>
    <dgm:pt modelId="{B15101C6-62A3-B541-98DB-DF0E91597605}" type="pres">
      <dgm:prSet presAssocID="{7D7D4677-3E7D-CB47-B624-2A537DA70708}" presName="hierRoot2" presStyleCnt="0"/>
      <dgm:spPr/>
    </dgm:pt>
    <dgm:pt modelId="{E5F82182-C22D-4A4A-8F04-5705D8A49D72}" type="pres">
      <dgm:prSet presAssocID="{7D7D4677-3E7D-CB47-B624-2A537DA70708}" presName="composite2" presStyleCnt="0"/>
      <dgm:spPr/>
    </dgm:pt>
    <dgm:pt modelId="{C307091C-16E2-5041-95AE-8C89ED3379AC}" type="pres">
      <dgm:prSet presAssocID="{7D7D4677-3E7D-CB47-B624-2A537DA70708}" presName="background2" presStyleLbl="node2" presStyleIdx="1" presStyleCnt="2"/>
      <dgm:spPr/>
    </dgm:pt>
    <dgm:pt modelId="{C8E271FC-B5B4-D541-B56F-50A1F80CEF24}" type="pres">
      <dgm:prSet presAssocID="{7D7D4677-3E7D-CB47-B624-2A537DA70708}" presName="text2" presStyleLbl="fgAcc2" presStyleIdx="1" presStyleCnt="2">
        <dgm:presLayoutVars>
          <dgm:chPref val="3"/>
        </dgm:presLayoutVars>
      </dgm:prSet>
      <dgm:spPr/>
    </dgm:pt>
    <dgm:pt modelId="{6440B7B5-D088-6E4F-98EC-C2FABC41D018}" type="pres">
      <dgm:prSet presAssocID="{7D7D4677-3E7D-CB47-B624-2A537DA70708}" presName="hierChild3" presStyleCnt="0"/>
      <dgm:spPr/>
    </dgm:pt>
    <dgm:pt modelId="{16A1A55D-1C82-604C-8B30-115D2B4DD66E}" type="pres">
      <dgm:prSet presAssocID="{A6189EC8-A548-2042-981F-90E38F9926A6}" presName="Name17" presStyleLbl="parChTrans1D3" presStyleIdx="2" presStyleCnt="4"/>
      <dgm:spPr/>
    </dgm:pt>
    <dgm:pt modelId="{EB5FDD6B-AD3E-454C-9549-0D7FBDE00562}" type="pres">
      <dgm:prSet presAssocID="{8628D66B-6405-EF43-8525-B36601EE3A15}" presName="hierRoot3" presStyleCnt="0"/>
      <dgm:spPr/>
    </dgm:pt>
    <dgm:pt modelId="{EF796C74-B923-324C-A348-130904145C62}" type="pres">
      <dgm:prSet presAssocID="{8628D66B-6405-EF43-8525-B36601EE3A15}" presName="composite3" presStyleCnt="0"/>
      <dgm:spPr/>
    </dgm:pt>
    <dgm:pt modelId="{3D0C674B-6DE1-F544-A71B-083963E3746C}" type="pres">
      <dgm:prSet presAssocID="{8628D66B-6405-EF43-8525-B36601EE3A15}" presName="background3" presStyleLbl="node3" presStyleIdx="2" presStyleCnt="4"/>
      <dgm:spPr/>
    </dgm:pt>
    <dgm:pt modelId="{2005E2E5-E240-1248-B866-68DFDAD58504}" type="pres">
      <dgm:prSet presAssocID="{8628D66B-6405-EF43-8525-B36601EE3A15}" presName="text3" presStyleLbl="fgAcc3" presStyleIdx="2" presStyleCnt="4">
        <dgm:presLayoutVars>
          <dgm:chPref val="3"/>
        </dgm:presLayoutVars>
      </dgm:prSet>
      <dgm:spPr/>
    </dgm:pt>
    <dgm:pt modelId="{C480EED2-458B-B148-8503-20643B3CBA64}" type="pres">
      <dgm:prSet presAssocID="{8628D66B-6405-EF43-8525-B36601EE3A15}" presName="hierChild4" presStyleCnt="0"/>
      <dgm:spPr/>
    </dgm:pt>
    <dgm:pt modelId="{B165C3D2-2150-E843-AA70-F17BC1646500}" type="pres">
      <dgm:prSet presAssocID="{13B8E40E-4B43-4642-9B46-A8FEAE44ED32}" presName="Name17" presStyleLbl="parChTrans1D3" presStyleIdx="3" presStyleCnt="4"/>
      <dgm:spPr/>
    </dgm:pt>
    <dgm:pt modelId="{BEF28633-3E8C-4A40-B368-7A85561E2469}" type="pres">
      <dgm:prSet presAssocID="{F19F39F6-F34F-1C48-B19F-92CD8EDDDDDA}" presName="hierRoot3" presStyleCnt="0"/>
      <dgm:spPr/>
    </dgm:pt>
    <dgm:pt modelId="{238F68E3-BB5C-F241-9FB5-241F2A8D451E}" type="pres">
      <dgm:prSet presAssocID="{F19F39F6-F34F-1C48-B19F-92CD8EDDDDDA}" presName="composite3" presStyleCnt="0"/>
      <dgm:spPr/>
    </dgm:pt>
    <dgm:pt modelId="{569EEC4B-2B45-E44B-91CD-4ABD9CE20927}" type="pres">
      <dgm:prSet presAssocID="{F19F39F6-F34F-1C48-B19F-92CD8EDDDDDA}" presName="background3" presStyleLbl="node3" presStyleIdx="3" presStyleCnt="4"/>
      <dgm:spPr/>
    </dgm:pt>
    <dgm:pt modelId="{56C5FE4B-3C33-5E43-B20C-0BF427D386C9}" type="pres">
      <dgm:prSet presAssocID="{F19F39F6-F34F-1C48-B19F-92CD8EDDDDDA}" presName="text3" presStyleLbl="fgAcc3" presStyleIdx="3" presStyleCnt="4">
        <dgm:presLayoutVars>
          <dgm:chPref val="3"/>
        </dgm:presLayoutVars>
      </dgm:prSet>
      <dgm:spPr/>
    </dgm:pt>
    <dgm:pt modelId="{E35FDDC4-B8A4-A440-A989-71872EE50CF2}" type="pres">
      <dgm:prSet presAssocID="{F19F39F6-F34F-1C48-B19F-92CD8EDDDDDA}" presName="hierChild4" presStyleCnt="0"/>
      <dgm:spPr/>
    </dgm:pt>
  </dgm:ptLst>
  <dgm:cxnLst>
    <dgm:cxn modelId="{53F6CF1B-749C-3F4A-8590-4E06BF6A6D5F}" type="presOf" srcId="{FFE0D20D-8E46-1344-A2D8-44297A3CC89C}" destId="{73627896-587F-8748-851F-39F9D7E62FAA}" srcOrd="0" destOrd="0" presId="urn:microsoft.com/office/officeart/2005/8/layout/hierarchy1"/>
    <dgm:cxn modelId="{031F7A1D-52C3-CE4B-B894-99C97D7BD079}" type="presOf" srcId="{F19F39F6-F34F-1C48-B19F-92CD8EDDDDDA}" destId="{56C5FE4B-3C33-5E43-B20C-0BF427D386C9}" srcOrd="0" destOrd="0" presId="urn:microsoft.com/office/officeart/2005/8/layout/hierarchy1"/>
    <dgm:cxn modelId="{BCD5433B-157D-3240-8A09-F34D3AF6A049}" type="presOf" srcId="{351C7085-F522-5046-BD2A-C2B0C9AFF803}" destId="{20EAEEC6-6C8D-B24E-835B-1A45E7D7537C}" srcOrd="0" destOrd="0" presId="urn:microsoft.com/office/officeart/2005/8/layout/hierarchy1"/>
    <dgm:cxn modelId="{09CE353F-1E3F-F147-9F3D-701167368A46}" type="presOf" srcId="{57C72C91-E89B-024A-BBC9-3B0DB15D380F}" destId="{9C36A312-2178-6941-984B-7C056DDB800D}" srcOrd="0" destOrd="0" presId="urn:microsoft.com/office/officeart/2005/8/layout/hierarchy1"/>
    <dgm:cxn modelId="{6FFF0842-7DF5-CB42-A462-9CC23DBC60F9}" type="presOf" srcId="{7D7D4677-3E7D-CB47-B624-2A537DA70708}" destId="{C8E271FC-B5B4-D541-B56F-50A1F80CEF24}" srcOrd="0" destOrd="0" presId="urn:microsoft.com/office/officeart/2005/8/layout/hierarchy1"/>
    <dgm:cxn modelId="{6B47404F-7CB8-F64D-AD26-985AFC55FDB5}" type="presOf" srcId="{25A47A43-964E-CE49-BA5E-D0EE26EB34B3}" destId="{DE3D9513-4FE0-EC46-B89C-C19D25C1AB58}" srcOrd="0" destOrd="0" presId="urn:microsoft.com/office/officeart/2005/8/layout/hierarchy1"/>
    <dgm:cxn modelId="{1951B567-E20A-5A42-A514-74A348ECE6DA}" srcId="{2A9420D3-731C-0543-9C9B-EC1816EBF2DA}" destId="{7D7D4677-3E7D-CB47-B624-2A537DA70708}" srcOrd="1" destOrd="0" parTransId="{FFE0D20D-8E46-1344-A2D8-44297A3CC89C}" sibTransId="{3344B281-537B-A244-9605-ABF5C3856969}"/>
    <dgm:cxn modelId="{B9974178-440C-EB41-B01F-C36D09A0D5F1}" type="presOf" srcId="{8E8BF0CA-8693-3A48-AF50-01F5A9530BC6}" destId="{992B783D-4C7D-EC45-B2EC-CA89FFBBF5DA}" srcOrd="0" destOrd="0" presId="urn:microsoft.com/office/officeart/2005/8/layout/hierarchy1"/>
    <dgm:cxn modelId="{18CA687D-F196-8B4A-9895-F28940D7272C}" type="presOf" srcId="{2A9420D3-731C-0543-9C9B-EC1816EBF2DA}" destId="{FE30CD40-B008-2948-8B72-00A93760D01A}" srcOrd="0" destOrd="0" presId="urn:microsoft.com/office/officeart/2005/8/layout/hierarchy1"/>
    <dgm:cxn modelId="{1CF6E386-5D96-1F43-922A-505490941D1E}" srcId="{7D7D4677-3E7D-CB47-B624-2A537DA70708}" destId="{8628D66B-6405-EF43-8525-B36601EE3A15}" srcOrd="0" destOrd="0" parTransId="{A6189EC8-A548-2042-981F-90E38F9926A6}" sibTransId="{C1DE4E2D-0CFD-454E-A07B-E6B79F7A826B}"/>
    <dgm:cxn modelId="{66E70691-09BD-D248-A94E-68EE9547CB17}" srcId="{351C7085-F522-5046-BD2A-C2B0C9AFF803}" destId="{2A9420D3-731C-0543-9C9B-EC1816EBF2DA}" srcOrd="0" destOrd="0" parTransId="{1531A8E4-F0A3-B449-B937-C2C0BF7E0C8E}" sibTransId="{2A9658D4-D0F1-7B4C-8066-ACEFBF65BA1D}"/>
    <dgm:cxn modelId="{BD360EA3-DC34-054C-844F-62136A7558C0}" type="presOf" srcId="{A6189EC8-A548-2042-981F-90E38F9926A6}" destId="{16A1A55D-1C82-604C-8B30-115D2B4DD66E}" srcOrd="0" destOrd="0" presId="urn:microsoft.com/office/officeart/2005/8/layout/hierarchy1"/>
    <dgm:cxn modelId="{979741AA-D9CF-8B4A-B8BB-4C52D8424032}" type="presOf" srcId="{13B8E40E-4B43-4642-9B46-A8FEAE44ED32}" destId="{B165C3D2-2150-E843-AA70-F17BC1646500}" srcOrd="0" destOrd="0" presId="urn:microsoft.com/office/officeart/2005/8/layout/hierarchy1"/>
    <dgm:cxn modelId="{0910DEAD-1E25-8344-8BB6-7C2CC7160569}" srcId="{2A9420D3-731C-0543-9C9B-EC1816EBF2DA}" destId="{536A70CA-03F9-7643-A97C-A49E5B7F200B}" srcOrd="0" destOrd="0" parTransId="{7C5ABF5A-5BA3-4F43-94CC-794CE590CE58}" sibTransId="{38E462FF-2A73-CE44-99BB-9E5240996DEC}"/>
    <dgm:cxn modelId="{D431B1B0-C967-FF4E-909F-B79FEDC50F2D}" type="presOf" srcId="{7C5ABF5A-5BA3-4F43-94CC-794CE590CE58}" destId="{429A307B-6E20-EB4B-A0AB-5CFEBE571109}" srcOrd="0" destOrd="0" presId="urn:microsoft.com/office/officeart/2005/8/layout/hierarchy1"/>
    <dgm:cxn modelId="{9453AFC2-6517-A74C-A929-185B316E222C}" type="presOf" srcId="{8628D66B-6405-EF43-8525-B36601EE3A15}" destId="{2005E2E5-E240-1248-B866-68DFDAD58504}" srcOrd="0" destOrd="0" presId="urn:microsoft.com/office/officeart/2005/8/layout/hierarchy1"/>
    <dgm:cxn modelId="{C630C9C6-0E7D-ED46-B67F-7CE89ADD72F4}" srcId="{536A70CA-03F9-7643-A97C-A49E5B7F200B}" destId="{ED2D314B-9A2A-2148-9871-9725BC5D2F4E}" srcOrd="1" destOrd="0" parTransId="{57C72C91-E89B-024A-BBC9-3B0DB15D380F}" sibTransId="{98ABB9F4-A3CD-8646-AABA-C6ADDA73A87E}"/>
    <dgm:cxn modelId="{BFF708E6-2179-5648-95AB-6E4E25F3617E}" srcId="{536A70CA-03F9-7643-A97C-A49E5B7F200B}" destId="{8E8BF0CA-8693-3A48-AF50-01F5A9530BC6}" srcOrd="0" destOrd="0" parTransId="{25A47A43-964E-CE49-BA5E-D0EE26EB34B3}" sibTransId="{1642662D-F9D5-FD4C-AD88-C69DCA0B5019}"/>
    <dgm:cxn modelId="{EB31AFEF-A578-6640-A437-012324A00172}" type="presOf" srcId="{ED2D314B-9A2A-2148-9871-9725BC5D2F4E}" destId="{D6F86DC9-061C-A646-86D4-E825D1C150E4}" srcOrd="0" destOrd="0" presId="urn:microsoft.com/office/officeart/2005/8/layout/hierarchy1"/>
    <dgm:cxn modelId="{C67B9AF3-932D-E94E-AA7F-1F9C9EFF3126}" srcId="{7D7D4677-3E7D-CB47-B624-2A537DA70708}" destId="{F19F39F6-F34F-1C48-B19F-92CD8EDDDDDA}" srcOrd="1" destOrd="0" parTransId="{13B8E40E-4B43-4642-9B46-A8FEAE44ED32}" sibTransId="{BA498DDE-EAA7-BA49-8782-E6906CA2D453}"/>
    <dgm:cxn modelId="{7A1CE9F8-838A-A040-914C-703FE01E83F3}" type="presOf" srcId="{536A70CA-03F9-7643-A97C-A49E5B7F200B}" destId="{9AA0AC68-FF21-334F-95BD-A1B5C75E00B1}" srcOrd="0" destOrd="0" presId="urn:microsoft.com/office/officeart/2005/8/layout/hierarchy1"/>
    <dgm:cxn modelId="{9D5FF7F1-F5C6-624A-907A-B00DD57595BA}" type="presParOf" srcId="{20EAEEC6-6C8D-B24E-835B-1A45E7D7537C}" destId="{BEDFDEEF-1E3E-5F42-BB88-C883BB362C0E}" srcOrd="0" destOrd="0" presId="urn:microsoft.com/office/officeart/2005/8/layout/hierarchy1"/>
    <dgm:cxn modelId="{0E064A3F-D259-834E-92B8-3ED98BB471D1}" type="presParOf" srcId="{BEDFDEEF-1E3E-5F42-BB88-C883BB362C0E}" destId="{88C536DF-FC7A-4048-929C-12B44CD821C8}" srcOrd="0" destOrd="0" presId="urn:microsoft.com/office/officeart/2005/8/layout/hierarchy1"/>
    <dgm:cxn modelId="{A5FD5C41-A80E-1743-AC77-C5FE1A849781}" type="presParOf" srcId="{88C536DF-FC7A-4048-929C-12B44CD821C8}" destId="{9169E1A2-A0AF-EA41-9646-384DC42D7AFD}" srcOrd="0" destOrd="0" presId="urn:microsoft.com/office/officeart/2005/8/layout/hierarchy1"/>
    <dgm:cxn modelId="{6DBC1C9A-911D-E24E-BF76-EFA565F57A46}" type="presParOf" srcId="{88C536DF-FC7A-4048-929C-12B44CD821C8}" destId="{FE30CD40-B008-2948-8B72-00A93760D01A}" srcOrd="1" destOrd="0" presId="urn:microsoft.com/office/officeart/2005/8/layout/hierarchy1"/>
    <dgm:cxn modelId="{8DF58B93-7BD0-274E-8A07-C44B2A17F115}" type="presParOf" srcId="{BEDFDEEF-1E3E-5F42-BB88-C883BB362C0E}" destId="{124022D2-F7A1-8F4E-BA3E-88C98C19D39F}" srcOrd="1" destOrd="0" presId="urn:microsoft.com/office/officeart/2005/8/layout/hierarchy1"/>
    <dgm:cxn modelId="{5F27EA62-B4B2-D44E-81F2-1AC24D02435C}" type="presParOf" srcId="{124022D2-F7A1-8F4E-BA3E-88C98C19D39F}" destId="{429A307B-6E20-EB4B-A0AB-5CFEBE571109}" srcOrd="0" destOrd="0" presId="urn:microsoft.com/office/officeart/2005/8/layout/hierarchy1"/>
    <dgm:cxn modelId="{7F5B4A0B-35C4-2B4D-B977-1BFB41CDE095}" type="presParOf" srcId="{124022D2-F7A1-8F4E-BA3E-88C98C19D39F}" destId="{08C9DA9B-4931-2B4A-B688-832F2D44818A}" srcOrd="1" destOrd="0" presId="urn:microsoft.com/office/officeart/2005/8/layout/hierarchy1"/>
    <dgm:cxn modelId="{81E0F3FB-CEAF-5C49-8805-4A3234F40401}" type="presParOf" srcId="{08C9DA9B-4931-2B4A-B688-832F2D44818A}" destId="{D3380FAA-4F9A-CE48-A28D-B17692314B4D}" srcOrd="0" destOrd="0" presId="urn:microsoft.com/office/officeart/2005/8/layout/hierarchy1"/>
    <dgm:cxn modelId="{56AEF886-7CF4-D24C-B9B4-6D3A0F4BE57A}" type="presParOf" srcId="{D3380FAA-4F9A-CE48-A28D-B17692314B4D}" destId="{B84EA43A-6F57-AE48-9766-CB867DE56F38}" srcOrd="0" destOrd="0" presId="urn:microsoft.com/office/officeart/2005/8/layout/hierarchy1"/>
    <dgm:cxn modelId="{97C40999-804E-D24A-A993-0780CBC406A3}" type="presParOf" srcId="{D3380FAA-4F9A-CE48-A28D-B17692314B4D}" destId="{9AA0AC68-FF21-334F-95BD-A1B5C75E00B1}" srcOrd="1" destOrd="0" presId="urn:microsoft.com/office/officeart/2005/8/layout/hierarchy1"/>
    <dgm:cxn modelId="{B661F65F-14C1-8A47-BE69-B7CFEEFD0FDD}" type="presParOf" srcId="{08C9DA9B-4931-2B4A-B688-832F2D44818A}" destId="{1EEABBC1-D47D-8140-8DE5-D319EC7528CA}" srcOrd="1" destOrd="0" presId="urn:microsoft.com/office/officeart/2005/8/layout/hierarchy1"/>
    <dgm:cxn modelId="{6B73D62F-FA5A-5E49-B603-22327AA02552}" type="presParOf" srcId="{1EEABBC1-D47D-8140-8DE5-D319EC7528CA}" destId="{DE3D9513-4FE0-EC46-B89C-C19D25C1AB58}" srcOrd="0" destOrd="0" presId="urn:microsoft.com/office/officeart/2005/8/layout/hierarchy1"/>
    <dgm:cxn modelId="{B3870AF1-90F7-0347-80DC-7D4C1171C1B5}" type="presParOf" srcId="{1EEABBC1-D47D-8140-8DE5-D319EC7528CA}" destId="{8BA7962C-40EF-1F44-8D0C-FCC2B910E66D}" srcOrd="1" destOrd="0" presId="urn:microsoft.com/office/officeart/2005/8/layout/hierarchy1"/>
    <dgm:cxn modelId="{8BE7D0D5-29ED-2E4E-BF6E-271E39A89B50}" type="presParOf" srcId="{8BA7962C-40EF-1F44-8D0C-FCC2B910E66D}" destId="{67AEE50B-4643-F34E-B1A3-439F98FE7F0B}" srcOrd="0" destOrd="0" presId="urn:microsoft.com/office/officeart/2005/8/layout/hierarchy1"/>
    <dgm:cxn modelId="{AD1F6FD0-C7B4-5740-A494-22F19AA96AAC}" type="presParOf" srcId="{67AEE50B-4643-F34E-B1A3-439F98FE7F0B}" destId="{207BBCA1-0E1B-E74C-8E2F-3B95E50AE5FC}" srcOrd="0" destOrd="0" presId="urn:microsoft.com/office/officeart/2005/8/layout/hierarchy1"/>
    <dgm:cxn modelId="{67C049CA-E5A3-2B48-B646-F2F4A351135D}" type="presParOf" srcId="{67AEE50B-4643-F34E-B1A3-439F98FE7F0B}" destId="{992B783D-4C7D-EC45-B2EC-CA89FFBBF5DA}" srcOrd="1" destOrd="0" presId="urn:microsoft.com/office/officeart/2005/8/layout/hierarchy1"/>
    <dgm:cxn modelId="{D6E26590-BC05-9F42-A64B-6FAAD36BC9D1}" type="presParOf" srcId="{8BA7962C-40EF-1F44-8D0C-FCC2B910E66D}" destId="{5879B4CD-F15D-C643-A229-7809A0C60CC7}" srcOrd="1" destOrd="0" presId="urn:microsoft.com/office/officeart/2005/8/layout/hierarchy1"/>
    <dgm:cxn modelId="{7D9B5D68-81E8-E54F-B3BA-BDA52BCAFE7D}" type="presParOf" srcId="{1EEABBC1-D47D-8140-8DE5-D319EC7528CA}" destId="{9C36A312-2178-6941-984B-7C056DDB800D}" srcOrd="2" destOrd="0" presId="urn:microsoft.com/office/officeart/2005/8/layout/hierarchy1"/>
    <dgm:cxn modelId="{9856E1B2-AB4B-F143-A2D4-E6AA5EAD21F7}" type="presParOf" srcId="{1EEABBC1-D47D-8140-8DE5-D319EC7528CA}" destId="{13AF2C59-FAA1-6A4A-95E2-1DF0CA11108D}" srcOrd="3" destOrd="0" presId="urn:microsoft.com/office/officeart/2005/8/layout/hierarchy1"/>
    <dgm:cxn modelId="{B2671342-9BD8-4C46-BC38-B4600D981BB6}" type="presParOf" srcId="{13AF2C59-FAA1-6A4A-95E2-1DF0CA11108D}" destId="{FA377ED5-537C-AC44-88E2-CE5D3FAC0023}" srcOrd="0" destOrd="0" presId="urn:microsoft.com/office/officeart/2005/8/layout/hierarchy1"/>
    <dgm:cxn modelId="{5520A132-5EF8-EA4D-A5F8-C630D8196A24}" type="presParOf" srcId="{FA377ED5-537C-AC44-88E2-CE5D3FAC0023}" destId="{A845F3B0-066C-744E-AA5E-8332F3D87EAB}" srcOrd="0" destOrd="0" presId="urn:microsoft.com/office/officeart/2005/8/layout/hierarchy1"/>
    <dgm:cxn modelId="{1A722583-DBED-474D-9EE5-F792BB564B24}" type="presParOf" srcId="{FA377ED5-537C-AC44-88E2-CE5D3FAC0023}" destId="{D6F86DC9-061C-A646-86D4-E825D1C150E4}" srcOrd="1" destOrd="0" presId="urn:microsoft.com/office/officeart/2005/8/layout/hierarchy1"/>
    <dgm:cxn modelId="{324276BE-9A83-A94C-A3E6-C04E19453146}" type="presParOf" srcId="{13AF2C59-FAA1-6A4A-95E2-1DF0CA11108D}" destId="{3673B8F5-A728-D24E-9ECE-5CD504CEFB89}" srcOrd="1" destOrd="0" presId="urn:microsoft.com/office/officeart/2005/8/layout/hierarchy1"/>
    <dgm:cxn modelId="{22E58B96-B574-5546-AB9E-840AE5324E67}" type="presParOf" srcId="{124022D2-F7A1-8F4E-BA3E-88C98C19D39F}" destId="{73627896-587F-8748-851F-39F9D7E62FAA}" srcOrd="2" destOrd="0" presId="urn:microsoft.com/office/officeart/2005/8/layout/hierarchy1"/>
    <dgm:cxn modelId="{2F6C8F5C-74D3-4D4D-B800-FC29D0B38195}" type="presParOf" srcId="{124022D2-F7A1-8F4E-BA3E-88C98C19D39F}" destId="{B15101C6-62A3-B541-98DB-DF0E91597605}" srcOrd="3" destOrd="0" presId="urn:microsoft.com/office/officeart/2005/8/layout/hierarchy1"/>
    <dgm:cxn modelId="{CEE12C7D-BF82-4C43-89BA-C37C93D0B0AB}" type="presParOf" srcId="{B15101C6-62A3-B541-98DB-DF0E91597605}" destId="{E5F82182-C22D-4A4A-8F04-5705D8A49D72}" srcOrd="0" destOrd="0" presId="urn:microsoft.com/office/officeart/2005/8/layout/hierarchy1"/>
    <dgm:cxn modelId="{FF38F7F5-BFA9-F84E-B7A1-DDE66F10B0B1}" type="presParOf" srcId="{E5F82182-C22D-4A4A-8F04-5705D8A49D72}" destId="{C307091C-16E2-5041-95AE-8C89ED3379AC}" srcOrd="0" destOrd="0" presId="urn:microsoft.com/office/officeart/2005/8/layout/hierarchy1"/>
    <dgm:cxn modelId="{8B9BF4C5-ED2D-8A45-825E-939891E43482}" type="presParOf" srcId="{E5F82182-C22D-4A4A-8F04-5705D8A49D72}" destId="{C8E271FC-B5B4-D541-B56F-50A1F80CEF24}" srcOrd="1" destOrd="0" presId="urn:microsoft.com/office/officeart/2005/8/layout/hierarchy1"/>
    <dgm:cxn modelId="{8A23C827-BAB1-3944-9F07-A60963454FAE}" type="presParOf" srcId="{B15101C6-62A3-B541-98DB-DF0E91597605}" destId="{6440B7B5-D088-6E4F-98EC-C2FABC41D018}" srcOrd="1" destOrd="0" presId="urn:microsoft.com/office/officeart/2005/8/layout/hierarchy1"/>
    <dgm:cxn modelId="{D80B4332-C0C8-A446-9D3B-B482029B1971}" type="presParOf" srcId="{6440B7B5-D088-6E4F-98EC-C2FABC41D018}" destId="{16A1A55D-1C82-604C-8B30-115D2B4DD66E}" srcOrd="0" destOrd="0" presId="urn:microsoft.com/office/officeart/2005/8/layout/hierarchy1"/>
    <dgm:cxn modelId="{E474730F-8A85-F840-90AC-2D2970C8AD25}" type="presParOf" srcId="{6440B7B5-D088-6E4F-98EC-C2FABC41D018}" destId="{EB5FDD6B-AD3E-454C-9549-0D7FBDE00562}" srcOrd="1" destOrd="0" presId="urn:microsoft.com/office/officeart/2005/8/layout/hierarchy1"/>
    <dgm:cxn modelId="{2328F5A4-796E-7C49-BD67-0D7B545C75A0}" type="presParOf" srcId="{EB5FDD6B-AD3E-454C-9549-0D7FBDE00562}" destId="{EF796C74-B923-324C-A348-130904145C62}" srcOrd="0" destOrd="0" presId="urn:microsoft.com/office/officeart/2005/8/layout/hierarchy1"/>
    <dgm:cxn modelId="{4A8B81C2-2D93-8B40-9810-322ABC5BA6AE}" type="presParOf" srcId="{EF796C74-B923-324C-A348-130904145C62}" destId="{3D0C674B-6DE1-F544-A71B-083963E3746C}" srcOrd="0" destOrd="0" presId="urn:microsoft.com/office/officeart/2005/8/layout/hierarchy1"/>
    <dgm:cxn modelId="{1AD3D647-8831-C74E-B204-B8344BCBD1CD}" type="presParOf" srcId="{EF796C74-B923-324C-A348-130904145C62}" destId="{2005E2E5-E240-1248-B866-68DFDAD58504}" srcOrd="1" destOrd="0" presId="urn:microsoft.com/office/officeart/2005/8/layout/hierarchy1"/>
    <dgm:cxn modelId="{6EF6DB57-A49A-7743-99F0-97932A5BD6CF}" type="presParOf" srcId="{EB5FDD6B-AD3E-454C-9549-0D7FBDE00562}" destId="{C480EED2-458B-B148-8503-20643B3CBA64}" srcOrd="1" destOrd="0" presId="urn:microsoft.com/office/officeart/2005/8/layout/hierarchy1"/>
    <dgm:cxn modelId="{D0DFBFD0-22FF-B345-BB8A-C162FA3843AB}" type="presParOf" srcId="{6440B7B5-D088-6E4F-98EC-C2FABC41D018}" destId="{B165C3D2-2150-E843-AA70-F17BC1646500}" srcOrd="2" destOrd="0" presId="urn:microsoft.com/office/officeart/2005/8/layout/hierarchy1"/>
    <dgm:cxn modelId="{00C0F37B-EFD4-F345-AB77-D170CE1D037E}" type="presParOf" srcId="{6440B7B5-D088-6E4F-98EC-C2FABC41D018}" destId="{BEF28633-3E8C-4A40-B368-7A85561E2469}" srcOrd="3" destOrd="0" presId="urn:microsoft.com/office/officeart/2005/8/layout/hierarchy1"/>
    <dgm:cxn modelId="{168B2A66-8941-BD46-8E59-9A6317E7B886}" type="presParOf" srcId="{BEF28633-3E8C-4A40-B368-7A85561E2469}" destId="{238F68E3-BB5C-F241-9FB5-241F2A8D451E}" srcOrd="0" destOrd="0" presId="urn:microsoft.com/office/officeart/2005/8/layout/hierarchy1"/>
    <dgm:cxn modelId="{2F285F21-2DDF-374C-93FF-8AFB48E1FCEC}" type="presParOf" srcId="{238F68E3-BB5C-F241-9FB5-241F2A8D451E}" destId="{569EEC4B-2B45-E44B-91CD-4ABD9CE20927}" srcOrd="0" destOrd="0" presId="urn:microsoft.com/office/officeart/2005/8/layout/hierarchy1"/>
    <dgm:cxn modelId="{CB905CCA-D8EB-D245-B725-2F94F89FBE91}" type="presParOf" srcId="{238F68E3-BB5C-F241-9FB5-241F2A8D451E}" destId="{56C5FE4B-3C33-5E43-B20C-0BF427D386C9}" srcOrd="1" destOrd="0" presId="urn:microsoft.com/office/officeart/2005/8/layout/hierarchy1"/>
    <dgm:cxn modelId="{574DAD41-33C9-ED44-866E-A36F8923AC31}" type="presParOf" srcId="{BEF28633-3E8C-4A40-B368-7A85561E2469}" destId="{E35FDDC4-B8A4-A440-A989-71872EE50CF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6F1D8099-E16E-8047-A001-ED0452F28FD4}" type="doc">
      <dgm:prSet loTypeId="urn:microsoft.com/office/officeart/2005/8/layout/orgChart1" loCatId="" qsTypeId="urn:microsoft.com/office/officeart/2005/8/quickstyle/simple4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8F27661A-66CA-314F-BEC9-9C94092A3896}">
      <dgm:prSet phldrT="[Text]" phldr="1"/>
      <dgm:spPr/>
      <dgm:t>
        <a:bodyPr/>
        <a:lstStyle/>
        <a:p>
          <a:endParaRPr lang="en-US" dirty="0"/>
        </a:p>
      </dgm:t>
    </dgm:pt>
    <dgm:pt modelId="{AE8D1015-5214-B24F-9458-85684D685EA6}" type="parTrans" cxnId="{25463450-5C90-4A4E-AC04-30684762AA8F}">
      <dgm:prSet/>
      <dgm:spPr/>
      <dgm:t>
        <a:bodyPr/>
        <a:lstStyle/>
        <a:p>
          <a:endParaRPr lang="en-US"/>
        </a:p>
      </dgm:t>
    </dgm:pt>
    <dgm:pt modelId="{D818D1EA-13B3-6A40-AF98-578A1CB25734}" type="sibTrans" cxnId="{25463450-5C90-4A4E-AC04-30684762AA8F}">
      <dgm:prSet/>
      <dgm:spPr/>
      <dgm:t>
        <a:bodyPr/>
        <a:lstStyle/>
        <a:p>
          <a:endParaRPr lang="en-US"/>
        </a:p>
      </dgm:t>
    </dgm:pt>
    <dgm:pt modelId="{DE7D0E5B-4E5C-564C-8024-3B2532DCFFF7}" type="asst">
      <dgm:prSet phldrT="[Text]" phldr="1"/>
      <dgm:spPr/>
      <dgm:t>
        <a:bodyPr/>
        <a:lstStyle/>
        <a:p>
          <a:endParaRPr lang="en-US" dirty="0"/>
        </a:p>
      </dgm:t>
    </dgm:pt>
    <dgm:pt modelId="{588A9416-859C-3849-BBAA-D7F932E22F81}" type="parTrans" cxnId="{E017763F-953F-B743-82F9-E7A6E261ABE2}">
      <dgm:prSet/>
      <dgm:spPr/>
      <dgm:t>
        <a:bodyPr/>
        <a:lstStyle/>
        <a:p>
          <a:endParaRPr lang="en-US"/>
        </a:p>
      </dgm:t>
    </dgm:pt>
    <dgm:pt modelId="{D9E34108-D4E7-4D41-8144-2F3F3A575E52}" type="sibTrans" cxnId="{E017763F-953F-B743-82F9-E7A6E261ABE2}">
      <dgm:prSet/>
      <dgm:spPr/>
      <dgm:t>
        <a:bodyPr/>
        <a:lstStyle/>
        <a:p>
          <a:endParaRPr lang="en-US"/>
        </a:p>
      </dgm:t>
    </dgm:pt>
    <dgm:pt modelId="{5FA51C75-D7E4-4C48-B6C1-1F8582A10E66}">
      <dgm:prSet phldrT="[Text]" phldr="1"/>
      <dgm:spPr/>
      <dgm:t>
        <a:bodyPr/>
        <a:lstStyle/>
        <a:p>
          <a:endParaRPr lang="en-US" dirty="0"/>
        </a:p>
      </dgm:t>
    </dgm:pt>
    <dgm:pt modelId="{05458A8C-3341-044C-A178-1DCB0307AEB6}" type="parTrans" cxnId="{2BB2AA93-3983-6240-A8A2-5A75D7356D5F}">
      <dgm:prSet/>
      <dgm:spPr/>
      <dgm:t>
        <a:bodyPr/>
        <a:lstStyle/>
        <a:p>
          <a:endParaRPr lang="en-US"/>
        </a:p>
      </dgm:t>
    </dgm:pt>
    <dgm:pt modelId="{78E7EA56-31F3-9F4A-8B70-BDCD2463E8EF}" type="sibTrans" cxnId="{2BB2AA93-3983-6240-A8A2-5A75D7356D5F}">
      <dgm:prSet/>
      <dgm:spPr/>
      <dgm:t>
        <a:bodyPr/>
        <a:lstStyle/>
        <a:p>
          <a:endParaRPr lang="en-US"/>
        </a:p>
      </dgm:t>
    </dgm:pt>
    <dgm:pt modelId="{7594770F-9389-A842-8C65-AE71A9ED3154}">
      <dgm:prSet phldrT="[Text]" phldr="1"/>
      <dgm:spPr/>
      <dgm:t>
        <a:bodyPr/>
        <a:lstStyle/>
        <a:p>
          <a:endParaRPr lang="en-US" dirty="0"/>
        </a:p>
      </dgm:t>
    </dgm:pt>
    <dgm:pt modelId="{98CF8049-D725-A143-A504-6792639EA6B8}" type="parTrans" cxnId="{AE232E69-CDDC-6942-864A-12822374A464}">
      <dgm:prSet/>
      <dgm:spPr/>
      <dgm:t>
        <a:bodyPr/>
        <a:lstStyle/>
        <a:p>
          <a:endParaRPr lang="en-US"/>
        </a:p>
      </dgm:t>
    </dgm:pt>
    <dgm:pt modelId="{D45E675D-381B-3348-96AE-2BDE37D2DA16}" type="sibTrans" cxnId="{AE232E69-CDDC-6942-864A-12822374A464}">
      <dgm:prSet/>
      <dgm:spPr/>
      <dgm:t>
        <a:bodyPr/>
        <a:lstStyle/>
        <a:p>
          <a:endParaRPr lang="en-US"/>
        </a:p>
      </dgm:t>
    </dgm:pt>
    <dgm:pt modelId="{F44F53C7-8F05-DF45-BB2C-5534A154EA36}">
      <dgm:prSet phldrT="[Text]" phldr="1"/>
      <dgm:spPr/>
      <dgm:t>
        <a:bodyPr/>
        <a:lstStyle/>
        <a:p>
          <a:endParaRPr lang="en-US" dirty="0"/>
        </a:p>
      </dgm:t>
    </dgm:pt>
    <dgm:pt modelId="{69FE6E76-E94B-644A-AF25-ECCB7EBFAC67}" type="parTrans" cxnId="{FEB342CD-A1D5-BA41-9ED5-3CEE32E4500A}">
      <dgm:prSet/>
      <dgm:spPr/>
      <dgm:t>
        <a:bodyPr/>
        <a:lstStyle/>
        <a:p>
          <a:endParaRPr lang="en-US"/>
        </a:p>
      </dgm:t>
    </dgm:pt>
    <dgm:pt modelId="{D49666DB-0D27-194B-95EE-C763B7DA0111}" type="sibTrans" cxnId="{FEB342CD-A1D5-BA41-9ED5-3CEE32E4500A}">
      <dgm:prSet/>
      <dgm:spPr/>
      <dgm:t>
        <a:bodyPr/>
        <a:lstStyle/>
        <a:p>
          <a:endParaRPr lang="en-US"/>
        </a:p>
      </dgm:t>
    </dgm:pt>
    <dgm:pt modelId="{0C768D68-23BE-3D4F-B9D8-5E82124FCB8A}" type="pres">
      <dgm:prSet presAssocID="{6F1D8099-E16E-8047-A001-ED0452F28FD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4C31319-DDB4-E34D-BA19-72CC43E103D5}" type="pres">
      <dgm:prSet presAssocID="{8F27661A-66CA-314F-BEC9-9C94092A3896}" presName="hierRoot1" presStyleCnt="0">
        <dgm:presLayoutVars>
          <dgm:hierBranch val="init"/>
        </dgm:presLayoutVars>
      </dgm:prSet>
      <dgm:spPr/>
    </dgm:pt>
    <dgm:pt modelId="{409D677E-F1DF-3F4C-9158-7115275E7FC9}" type="pres">
      <dgm:prSet presAssocID="{8F27661A-66CA-314F-BEC9-9C94092A3896}" presName="rootComposite1" presStyleCnt="0"/>
      <dgm:spPr/>
    </dgm:pt>
    <dgm:pt modelId="{529EA7EF-58D7-B14A-8DC8-181CF3C12FDB}" type="pres">
      <dgm:prSet presAssocID="{8F27661A-66CA-314F-BEC9-9C94092A3896}" presName="rootText1" presStyleLbl="node0" presStyleIdx="0" presStyleCnt="1">
        <dgm:presLayoutVars>
          <dgm:chPref val="3"/>
        </dgm:presLayoutVars>
      </dgm:prSet>
      <dgm:spPr/>
    </dgm:pt>
    <dgm:pt modelId="{E230B914-A581-9047-8B38-5D24879C577C}" type="pres">
      <dgm:prSet presAssocID="{8F27661A-66CA-314F-BEC9-9C94092A3896}" presName="rootConnector1" presStyleLbl="node1" presStyleIdx="0" presStyleCnt="0"/>
      <dgm:spPr/>
    </dgm:pt>
    <dgm:pt modelId="{DC989C6C-8CA0-AB48-A5FD-A3DC3225FD0A}" type="pres">
      <dgm:prSet presAssocID="{8F27661A-66CA-314F-BEC9-9C94092A3896}" presName="hierChild2" presStyleCnt="0"/>
      <dgm:spPr/>
    </dgm:pt>
    <dgm:pt modelId="{E60F3BEE-57FC-3841-8BDB-D47FF0516CF9}" type="pres">
      <dgm:prSet presAssocID="{05458A8C-3341-044C-A178-1DCB0307AEB6}" presName="Name37" presStyleLbl="parChTrans1D2" presStyleIdx="0" presStyleCnt="4"/>
      <dgm:spPr/>
    </dgm:pt>
    <dgm:pt modelId="{1976EF47-F51E-304F-BD89-D56E5264B008}" type="pres">
      <dgm:prSet presAssocID="{5FA51C75-D7E4-4C48-B6C1-1F8582A10E66}" presName="hierRoot2" presStyleCnt="0">
        <dgm:presLayoutVars>
          <dgm:hierBranch val="init"/>
        </dgm:presLayoutVars>
      </dgm:prSet>
      <dgm:spPr/>
    </dgm:pt>
    <dgm:pt modelId="{3055C0A7-5531-9743-943D-F40F0F93198F}" type="pres">
      <dgm:prSet presAssocID="{5FA51C75-D7E4-4C48-B6C1-1F8582A10E66}" presName="rootComposite" presStyleCnt="0"/>
      <dgm:spPr/>
    </dgm:pt>
    <dgm:pt modelId="{BEC9AA4E-F03A-3944-A4E4-B5018CB56186}" type="pres">
      <dgm:prSet presAssocID="{5FA51C75-D7E4-4C48-B6C1-1F8582A10E66}" presName="rootText" presStyleLbl="node2" presStyleIdx="0" presStyleCnt="3">
        <dgm:presLayoutVars>
          <dgm:chPref val="3"/>
        </dgm:presLayoutVars>
      </dgm:prSet>
      <dgm:spPr/>
    </dgm:pt>
    <dgm:pt modelId="{50903F7F-D340-F44B-8CEA-A0E27B047D3B}" type="pres">
      <dgm:prSet presAssocID="{5FA51C75-D7E4-4C48-B6C1-1F8582A10E66}" presName="rootConnector" presStyleLbl="node2" presStyleIdx="0" presStyleCnt="3"/>
      <dgm:spPr/>
    </dgm:pt>
    <dgm:pt modelId="{43497DA4-61EE-7C45-B503-35360780B0F1}" type="pres">
      <dgm:prSet presAssocID="{5FA51C75-D7E4-4C48-B6C1-1F8582A10E66}" presName="hierChild4" presStyleCnt="0"/>
      <dgm:spPr/>
    </dgm:pt>
    <dgm:pt modelId="{08B2E981-5AEB-284D-A30C-379CF634B62C}" type="pres">
      <dgm:prSet presAssocID="{5FA51C75-D7E4-4C48-B6C1-1F8582A10E66}" presName="hierChild5" presStyleCnt="0"/>
      <dgm:spPr/>
    </dgm:pt>
    <dgm:pt modelId="{717D1A46-985F-8641-AC4B-33B7039B6701}" type="pres">
      <dgm:prSet presAssocID="{98CF8049-D725-A143-A504-6792639EA6B8}" presName="Name37" presStyleLbl="parChTrans1D2" presStyleIdx="1" presStyleCnt="4"/>
      <dgm:spPr/>
    </dgm:pt>
    <dgm:pt modelId="{9B7E33F5-6691-9A4B-8F60-76976CE10DB7}" type="pres">
      <dgm:prSet presAssocID="{7594770F-9389-A842-8C65-AE71A9ED3154}" presName="hierRoot2" presStyleCnt="0">
        <dgm:presLayoutVars>
          <dgm:hierBranch val="init"/>
        </dgm:presLayoutVars>
      </dgm:prSet>
      <dgm:spPr/>
    </dgm:pt>
    <dgm:pt modelId="{E4C1291A-23DC-DB4E-A0CD-3A358F9FAE64}" type="pres">
      <dgm:prSet presAssocID="{7594770F-9389-A842-8C65-AE71A9ED3154}" presName="rootComposite" presStyleCnt="0"/>
      <dgm:spPr/>
    </dgm:pt>
    <dgm:pt modelId="{0295A19B-8B3F-1647-87D2-63BF86553BC3}" type="pres">
      <dgm:prSet presAssocID="{7594770F-9389-A842-8C65-AE71A9ED3154}" presName="rootText" presStyleLbl="node2" presStyleIdx="1" presStyleCnt="3">
        <dgm:presLayoutVars>
          <dgm:chPref val="3"/>
        </dgm:presLayoutVars>
      </dgm:prSet>
      <dgm:spPr/>
    </dgm:pt>
    <dgm:pt modelId="{4261D225-E3DC-9446-ADCD-969A5572DDEE}" type="pres">
      <dgm:prSet presAssocID="{7594770F-9389-A842-8C65-AE71A9ED3154}" presName="rootConnector" presStyleLbl="node2" presStyleIdx="1" presStyleCnt="3"/>
      <dgm:spPr/>
    </dgm:pt>
    <dgm:pt modelId="{03BFDC7C-8B5B-5E4E-BE2E-5F90BCA7FFA6}" type="pres">
      <dgm:prSet presAssocID="{7594770F-9389-A842-8C65-AE71A9ED3154}" presName="hierChild4" presStyleCnt="0"/>
      <dgm:spPr/>
    </dgm:pt>
    <dgm:pt modelId="{FEC09FC7-7FBD-EE40-8601-D49BE5C26346}" type="pres">
      <dgm:prSet presAssocID="{7594770F-9389-A842-8C65-AE71A9ED3154}" presName="hierChild5" presStyleCnt="0"/>
      <dgm:spPr/>
    </dgm:pt>
    <dgm:pt modelId="{16495876-72BB-AB45-9712-D05741CD84D1}" type="pres">
      <dgm:prSet presAssocID="{69FE6E76-E94B-644A-AF25-ECCB7EBFAC67}" presName="Name37" presStyleLbl="parChTrans1D2" presStyleIdx="2" presStyleCnt="4"/>
      <dgm:spPr/>
    </dgm:pt>
    <dgm:pt modelId="{C7820C30-F3A9-E146-AD91-6339ACC4D20E}" type="pres">
      <dgm:prSet presAssocID="{F44F53C7-8F05-DF45-BB2C-5534A154EA36}" presName="hierRoot2" presStyleCnt="0">
        <dgm:presLayoutVars>
          <dgm:hierBranch val="init"/>
        </dgm:presLayoutVars>
      </dgm:prSet>
      <dgm:spPr/>
    </dgm:pt>
    <dgm:pt modelId="{569F05F5-5599-F146-B65A-2C374AF97C33}" type="pres">
      <dgm:prSet presAssocID="{F44F53C7-8F05-DF45-BB2C-5534A154EA36}" presName="rootComposite" presStyleCnt="0"/>
      <dgm:spPr/>
    </dgm:pt>
    <dgm:pt modelId="{0DFFDD02-277D-4D4C-83BE-8B8532E0ABE5}" type="pres">
      <dgm:prSet presAssocID="{F44F53C7-8F05-DF45-BB2C-5534A154EA36}" presName="rootText" presStyleLbl="node2" presStyleIdx="2" presStyleCnt="3">
        <dgm:presLayoutVars>
          <dgm:chPref val="3"/>
        </dgm:presLayoutVars>
      </dgm:prSet>
      <dgm:spPr/>
    </dgm:pt>
    <dgm:pt modelId="{4F8F5653-ED9B-AC43-B5DC-67105298BF02}" type="pres">
      <dgm:prSet presAssocID="{F44F53C7-8F05-DF45-BB2C-5534A154EA36}" presName="rootConnector" presStyleLbl="node2" presStyleIdx="2" presStyleCnt="3"/>
      <dgm:spPr/>
    </dgm:pt>
    <dgm:pt modelId="{7900C2A1-A305-BD45-9804-5E665277DDEF}" type="pres">
      <dgm:prSet presAssocID="{F44F53C7-8F05-DF45-BB2C-5534A154EA36}" presName="hierChild4" presStyleCnt="0"/>
      <dgm:spPr/>
    </dgm:pt>
    <dgm:pt modelId="{A4330672-D73B-C24B-B0EF-0C666C44978F}" type="pres">
      <dgm:prSet presAssocID="{F44F53C7-8F05-DF45-BB2C-5534A154EA36}" presName="hierChild5" presStyleCnt="0"/>
      <dgm:spPr/>
    </dgm:pt>
    <dgm:pt modelId="{8F9E0A84-4A65-9A46-AD23-64F8AC4E384B}" type="pres">
      <dgm:prSet presAssocID="{8F27661A-66CA-314F-BEC9-9C94092A3896}" presName="hierChild3" presStyleCnt="0"/>
      <dgm:spPr/>
    </dgm:pt>
    <dgm:pt modelId="{B91A15B3-DDB2-F142-9B13-2023ACE3BB2D}" type="pres">
      <dgm:prSet presAssocID="{588A9416-859C-3849-BBAA-D7F932E22F81}" presName="Name111" presStyleLbl="parChTrans1D2" presStyleIdx="3" presStyleCnt="4"/>
      <dgm:spPr/>
    </dgm:pt>
    <dgm:pt modelId="{7EDCB918-3D96-2B44-938A-8E5D62DBDACA}" type="pres">
      <dgm:prSet presAssocID="{DE7D0E5B-4E5C-564C-8024-3B2532DCFFF7}" presName="hierRoot3" presStyleCnt="0">
        <dgm:presLayoutVars>
          <dgm:hierBranch val="init"/>
        </dgm:presLayoutVars>
      </dgm:prSet>
      <dgm:spPr/>
    </dgm:pt>
    <dgm:pt modelId="{063FDA12-DFB5-2544-9AED-DA3283A6BD28}" type="pres">
      <dgm:prSet presAssocID="{DE7D0E5B-4E5C-564C-8024-3B2532DCFFF7}" presName="rootComposite3" presStyleCnt="0"/>
      <dgm:spPr/>
    </dgm:pt>
    <dgm:pt modelId="{5C884558-C2B3-454A-B378-D2A975167BBD}" type="pres">
      <dgm:prSet presAssocID="{DE7D0E5B-4E5C-564C-8024-3B2532DCFFF7}" presName="rootText3" presStyleLbl="asst1" presStyleIdx="0" presStyleCnt="1">
        <dgm:presLayoutVars>
          <dgm:chPref val="3"/>
        </dgm:presLayoutVars>
      </dgm:prSet>
      <dgm:spPr/>
    </dgm:pt>
    <dgm:pt modelId="{1C8BDECB-2D39-FA43-BB62-F75FB094EE69}" type="pres">
      <dgm:prSet presAssocID="{DE7D0E5B-4E5C-564C-8024-3B2532DCFFF7}" presName="rootConnector3" presStyleLbl="asst1" presStyleIdx="0" presStyleCnt="1"/>
      <dgm:spPr/>
    </dgm:pt>
    <dgm:pt modelId="{CEC8F9A1-ABB8-894F-9C2E-4FE9712CFA8E}" type="pres">
      <dgm:prSet presAssocID="{DE7D0E5B-4E5C-564C-8024-3B2532DCFFF7}" presName="hierChild6" presStyleCnt="0"/>
      <dgm:spPr/>
    </dgm:pt>
    <dgm:pt modelId="{004983B7-3D67-BD4F-A53B-5AE2B5471E52}" type="pres">
      <dgm:prSet presAssocID="{DE7D0E5B-4E5C-564C-8024-3B2532DCFFF7}" presName="hierChild7" presStyleCnt="0"/>
      <dgm:spPr/>
    </dgm:pt>
  </dgm:ptLst>
  <dgm:cxnLst>
    <dgm:cxn modelId="{E39BF212-DC52-E048-9DCC-C5D8A485E163}" type="presOf" srcId="{05458A8C-3341-044C-A178-1DCB0307AEB6}" destId="{E60F3BEE-57FC-3841-8BDB-D47FF0516CF9}" srcOrd="0" destOrd="0" presId="urn:microsoft.com/office/officeart/2005/8/layout/orgChart1"/>
    <dgm:cxn modelId="{FBE68619-C54F-EF45-9345-027787A9AE89}" type="presOf" srcId="{5FA51C75-D7E4-4C48-B6C1-1F8582A10E66}" destId="{50903F7F-D340-F44B-8CEA-A0E27B047D3B}" srcOrd="1" destOrd="0" presId="urn:microsoft.com/office/officeart/2005/8/layout/orgChart1"/>
    <dgm:cxn modelId="{838E501A-80E5-B44E-A5F1-CC6C85F5CBB5}" type="presOf" srcId="{5FA51C75-D7E4-4C48-B6C1-1F8582A10E66}" destId="{BEC9AA4E-F03A-3944-A4E4-B5018CB56186}" srcOrd="0" destOrd="0" presId="urn:microsoft.com/office/officeart/2005/8/layout/orgChart1"/>
    <dgm:cxn modelId="{E017763F-953F-B743-82F9-E7A6E261ABE2}" srcId="{8F27661A-66CA-314F-BEC9-9C94092A3896}" destId="{DE7D0E5B-4E5C-564C-8024-3B2532DCFFF7}" srcOrd="0" destOrd="0" parTransId="{588A9416-859C-3849-BBAA-D7F932E22F81}" sibTransId="{D9E34108-D4E7-4D41-8144-2F3F3A575E52}"/>
    <dgm:cxn modelId="{DBA27F4C-DD0C-C44B-86A3-50B817D196C6}" type="presOf" srcId="{7594770F-9389-A842-8C65-AE71A9ED3154}" destId="{0295A19B-8B3F-1647-87D2-63BF86553BC3}" srcOrd="0" destOrd="0" presId="urn:microsoft.com/office/officeart/2005/8/layout/orgChart1"/>
    <dgm:cxn modelId="{25463450-5C90-4A4E-AC04-30684762AA8F}" srcId="{6F1D8099-E16E-8047-A001-ED0452F28FD4}" destId="{8F27661A-66CA-314F-BEC9-9C94092A3896}" srcOrd="0" destOrd="0" parTransId="{AE8D1015-5214-B24F-9458-85684D685EA6}" sibTransId="{D818D1EA-13B3-6A40-AF98-578A1CB25734}"/>
    <dgm:cxn modelId="{68F92466-220A-014D-B95F-6D58AFC1253D}" type="presOf" srcId="{DE7D0E5B-4E5C-564C-8024-3B2532DCFFF7}" destId="{1C8BDECB-2D39-FA43-BB62-F75FB094EE69}" srcOrd="1" destOrd="0" presId="urn:microsoft.com/office/officeart/2005/8/layout/orgChart1"/>
    <dgm:cxn modelId="{AE232E69-CDDC-6942-864A-12822374A464}" srcId="{8F27661A-66CA-314F-BEC9-9C94092A3896}" destId="{7594770F-9389-A842-8C65-AE71A9ED3154}" srcOrd="2" destOrd="0" parTransId="{98CF8049-D725-A143-A504-6792639EA6B8}" sibTransId="{D45E675D-381B-3348-96AE-2BDE37D2DA16}"/>
    <dgm:cxn modelId="{5E89C670-9357-3F43-A163-12C206B63601}" type="presOf" srcId="{8F27661A-66CA-314F-BEC9-9C94092A3896}" destId="{529EA7EF-58D7-B14A-8DC8-181CF3C12FDB}" srcOrd="0" destOrd="0" presId="urn:microsoft.com/office/officeart/2005/8/layout/orgChart1"/>
    <dgm:cxn modelId="{881D8B85-559B-5746-850A-F6CC64D59710}" type="presOf" srcId="{F44F53C7-8F05-DF45-BB2C-5534A154EA36}" destId="{0DFFDD02-277D-4D4C-83BE-8B8532E0ABE5}" srcOrd="0" destOrd="0" presId="urn:microsoft.com/office/officeart/2005/8/layout/orgChart1"/>
    <dgm:cxn modelId="{2BB2AA93-3983-6240-A8A2-5A75D7356D5F}" srcId="{8F27661A-66CA-314F-BEC9-9C94092A3896}" destId="{5FA51C75-D7E4-4C48-B6C1-1F8582A10E66}" srcOrd="1" destOrd="0" parTransId="{05458A8C-3341-044C-A178-1DCB0307AEB6}" sibTransId="{78E7EA56-31F3-9F4A-8B70-BDCD2463E8EF}"/>
    <dgm:cxn modelId="{52A9E095-8CCA-B043-9CBB-883C0A55B4C8}" type="presOf" srcId="{7594770F-9389-A842-8C65-AE71A9ED3154}" destId="{4261D225-E3DC-9446-ADCD-969A5572DDEE}" srcOrd="1" destOrd="0" presId="urn:microsoft.com/office/officeart/2005/8/layout/orgChart1"/>
    <dgm:cxn modelId="{2A8B179E-BEC5-6C4C-BAC2-F18E77DC7C17}" type="presOf" srcId="{69FE6E76-E94B-644A-AF25-ECCB7EBFAC67}" destId="{16495876-72BB-AB45-9712-D05741CD84D1}" srcOrd="0" destOrd="0" presId="urn:microsoft.com/office/officeart/2005/8/layout/orgChart1"/>
    <dgm:cxn modelId="{74AF1FAA-3B1D-1046-A38C-3CC6F3EA78C3}" type="presOf" srcId="{F44F53C7-8F05-DF45-BB2C-5534A154EA36}" destId="{4F8F5653-ED9B-AC43-B5DC-67105298BF02}" srcOrd="1" destOrd="0" presId="urn:microsoft.com/office/officeart/2005/8/layout/orgChart1"/>
    <dgm:cxn modelId="{5EF6BDB1-806F-B540-B76F-80FD3D5F7245}" type="presOf" srcId="{8F27661A-66CA-314F-BEC9-9C94092A3896}" destId="{E230B914-A581-9047-8B38-5D24879C577C}" srcOrd="1" destOrd="0" presId="urn:microsoft.com/office/officeart/2005/8/layout/orgChart1"/>
    <dgm:cxn modelId="{FEB342CD-A1D5-BA41-9ED5-3CEE32E4500A}" srcId="{8F27661A-66CA-314F-BEC9-9C94092A3896}" destId="{F44F53C7-8F05-DF45-BB2C-5534A154EA36}" srcOrd="3" destOrd="0" parTransId="{69FE6E76-E94B-644A-AF25-ECCB7EBFAC67}" sibTransId="{D49666DB-0D27-194B-95EE-C763B7DA0111}"/>
    <dgm:cxn modelId="{33C020D2-E753-4748-8745-92FA0FD37D1A}" type="presOf" srcId="{588A9416-859C-3849-BBAA-D7F932E22F81}" destId="{B91A15B3-DDB2-F142-9B13-2023ACE3BB2D}" srcOrd="0" destOrd="0" presId="urn:microsoft.com/office/officeart/2005/8/layout/orgChart1"/>
    <dgm:cxn modelId="{EF6518ED-0785-2048-B019-5CE562FB9436}" type="presOf" srcId="{6F1D8099-E16E-8047-A001-ED0452F28FD4}" destId="{0C768D68-23BE-3D4F-B9D8-5E82124FCB8A}" srcOrd="0" destOrd="0" presId="urn:microsoft.com/office/officeart/2005/8/layout/orgChart1"/>
    <dgm:cxn modelId="{9B1126ED-A8A1-974D-8A65-F0B12C813888}" type="presOf" srcId="{98CF8049-D725-A143-A504-6792639EA6B8}" destId="{717D1A46-985F-8641-AC4B-33B7039B6701}" srcOrd="0" destOrd="0" presId="urn:microsoft.com/office/officeart/2005/8/layout/orgChart1"/>
    <dgm:cxn modelId="{7995E8F4-CC81-1041-859A-95E6F55C7D46}" type="presOf" srcId="{DE7D0E5B-4E5C-564C-8024-3B2532DCFFF7}" destId="{5C884558-C2B3-454A-B378-D2A975167BBD}" srcOrd="0" destOrd="0" presId="urn:microsoft.com/office/officeart/2005/8/layout/orgChart1"/>
    <dgm:cxn modelId="{E2C677E6-7165-B04C-BE2E-D5C994A8A5E7}" type="presParOf" srcId="{0C768D68-23BE-3D4F-B9D8-5E82124FCB8A}" destId="{04C31319-DDB4-E34D-BA19-72CC43E103D5}" srcOrd="0" destOrd="0" presId="urn:microsoft.com/office/officeart/2005/8/layout/orgChart1"/>
    <dgm:cxn modelId="{C5F77268-3926-AC4A-9FC0-F14D9A4518F3}" type="presParOf" srcId="{04C31319-DDB4-E34D-BA19-72CC43E103D5}" destId="{409D677E-F1DF-3F4C-9158-7115275E7FC9}" srcOrd="0" destOrd="0" presId="urn:microsoft.com/office/officeart/2005/8/layout/orgChart1"/>
    <dgm:cxn modelId="{C20C1AA0-9C92-8F42-B296-809EDB0573A3}" type="presParOf" srcId="{409D677E-F1DF-3F4C-9158-7115275E7FC9}" destId="{529EA7EF-58D7-B14A-8DC8-181CF3C12FDB}" srcOrd="0" destOrd="0" presId="urn:microsoft.com/office/officeart/2005/8/layout/orgChart1"/>
    <dgm:cxn modelId="{71DC2D45-A8C9-C549-B9A0-F822F22A1918}" type="presParOf" srcId="{409D677E-F1DF-3F4C-9158-7115275E7FC9}" destId="{E230B914-A581-9047-8B38-5D24879C577C}" srcOrd="1" destOrd="0" presId="urn:microsoft.com/office/officeart/2005/8/layout/orgChart1"/>
    <dgm:cxn modelId="{0DBE5676-56B0-1743-AD7E-DA69DADBE365}" type="presParOf" srcId="{04C31319-DDB4-E34D-BA19-72CC43E103D5}" destId="{DC989C6C-8CA0-AB48-A5FD-A3DC3225FD0A}" srcOrd="1" destOrd="0" presId="urn:microsoft.com/office/officeart/2005/8/layout/orgChart1"/>
    <dgm:cxn modelId="{FAA2A9B1-7BA0-994E-8F25-C313B367C755}" type="presParOf" srcId="{DC989C6C-8CA0-AB48-A5FD-A3DC3225FD0A}" destId="{E60F3BEE-57FC-3841-8BDB-D47FF0516CF9}" srcOrd="0" destOrd="0" presId="urn:microsoft.com/office/officeart/2005/8/layout/orgChart1"/>
    <dgm:cxn modelId="{CB550C65-9E79-B642-8069-D221BA277270}" type="presParOf" srcId="{DC989C6C-8CA0-AB48-A5FD-A3DC3225FD0A}" destId="{1976EF47-F51E-304F-BD89-D56E5264B008}" srcOrd="1" destOrd="0" presId="urn:microsoft.com/office/officeart/2005/8/layout/orgChart1"/>
    <dgm:cxn modelId="{9EE6B0F4-5349-6645-97FF-6CC5E597D37C}" type="presParOf" srcId="{1976EF47-F51E-304F-BD89-D56E5264B008}" destId="{3055C0A7-5531-9743-943D-F40F0F93198F}" srcOrd="0" destOrd="0" presId="urn:microsoft.com/office/officeart/2005/8/layout/orgChart1"/>
    <dgm:cxn modelId="{AC640A3C-F7A1-6B45-82E1-30151200F441}" type="presParOf" srcId="{3055C0A7-5531-9743-943D-F40F0F93198F}" destId="{BEC9AA4E-F03A-3944-A4E4-B5018CB56186}" srcOrd="0" destOrd="0" presId="urn:microsoft.com/office/officeart/2005/8/layout/orgChart1"/>
    <dgm:cxn modelId="{BF448625-31B3-124B-9A0C-75938C423399}" type="presParOf" srcId="{3055C0A7-5531-9743-943D-F40F0F93198F}" destId="{50903F7F-D340-F44B-8CEA-A0E27B047D3B}" srcOrd="1" destOrd="0" presId="urn:microsoft.com/office/officeart/2005/8/layout/orgChart1"/>
    <dgm:cxn modelId="{F1C6BB17-349D-0547-8709-A35501619F2F}" type="presParOf" srcId="{1976EF47-F51E-304F-BD89-D56E5264B008}" destId="{43497DA4-61EE-7C45-B503-35360780B0F1}" srcOrd="1" destOrd="0" presId="urn:microsoft.com/office/officeart/2005/8/layout/orgChart1"/>
    <dgm:cxn modelId="{85532D3B-B60B-214F-88A7-6F01F371CC3F}" type="presParOf" srcId="{1976EF47-F51E-304F-BD89-D56E5264B008}" destId="{08B2E981-5AEB-284D-A30C-379CF634B62C}" srcOrd="2" destOrd="0" presId="urn:microsoft.com/office/officeart/2005/8/layout/orgChart1"/>
    <dgm:cxn modelId="{9EDF9CA2-8F29-CF41-9642-7BA5FA0A9032}" type="presParOf" srcId="{DC989C6C-8CA0-AB48-A5FD-A3DC3225FD0A}" destId="{717D1A46-985F-8641-AC4B-33B7039B6701}" srcOrd="2" destOrd="0" presId="urn:microsoft.com/office/officeart/2005/8/layout/orgChart1"/>
    <dgm:cxn modelId="{E3EFAD3D-289C-2C49-9C66-944C3C65820A}" type="presParOf" srcId="{DC989C6C-8CA0-AB48-A5FD-A3DC3225FD0A}" destId="{9B7E33F5-6691-9A4B-8F60-76976CE10DB7}" srcOrd="3" destOrd="0" presId="urn:microsoft.com/office/officeart/2005/8/layout/orgChart1"/>
    <dgm:cxn modelId="{7D673824-FC3D-D641-B69B-9407C5C0027D}" type="presParOf" srcId="{9B7E33F5-6691-9A4B-8F60-76976CE10DB7}" destId="{E4C1291A-23DC-DB4E-A0CD-3A358F9FAE64}" srcOrd="0" destOrd="0" presId="urn:microsoft.com/office/officeart/2005/8/layout/orgChart1"/>
    <dgm:cxn modelId="{8682581E-738D-F84E-863D-1261C0EF9170}" type="presParOf" srcId="{E4C1291A-23DC-DB4E-A0CD-3A358F9FAE64}" destId="{0295A19B-8B3F-1647-87D2-63BF86553BC3}" srcOrd="0" destOrd="0" presId="urn:microsoft.com/office/officeart/2005/8/layout/orgChart1"/>
    <dgm:cxn modelId="{D2BD350A-A7EA-D144-8AB7-CA6471CD08E3}" type="presParOf" srcId="{E4C1291A-23DC-DB4E-A0CD-3A358F9FAE64}" destId="{4261D225-E3DC-9446-ADCD-969A5572DDEE}" srcOrd="1" destOrd="0" presId="urn:microsoft.com/office/officeart/2005/8/layout/orgChart1"/>
    <dgm:cxn modelId="{698F8B64-547A-0041-A0DF-D5B2B7CC42E2}" type="presParOf" srcId="{9B7E33F5-6691-9A4B-8F60-76976CE10DB7}" destId="{03BFDC7C-8B5B-5E4E-BE2E-5F90BCA7FFA6}" srcOrd="1" destOrd="0" presId="urn:microsoft.com/office/officeart/2005/8/layout/orgChart1"/>
    <dgm:cxn modelId="{C79EC780-EC5D-034A-BA69-24C1BAB17088}" type="presParOf" srcId="{9B7E33F5-6691-9A4B-8F60-76976CE10DB7}" destId="{FEC09FC7-7FBD-EE40-8601-D49BE5C26346}" srcOrd="2" destOrd="0" presId="urn:microsoft.com/office/officeart/2005/8/layout/orgChart1"/>
    <dgm:cxn modelId="{F9FA2353-ED1B-B346-8259-13860CEDE197}" type="presParOf" srcId="{DC989C6C-8CA0-AB48-A5FD-A3DC3225FD0A}" destId="{16495876-72BB-AB45-9712-D05741CD84D1}" srcOrd="4" destOrd="0" presId="urn:microsoft.com/office/officeart/2005/8/layout/orgChart1"/>
    <dgm:cxn modelId="{740BF18E-7A5E-EC46-8A20-C3CC42F918ED}" type="presParOf" srcId="{DC989C6C-8CA0-AB48-A5FD-A3DC3225FD0A}" destId="{C7820C30-F3A9-E146-AD91-6339ACC4D20E}" srcOrd="5" destOrd="0" presId="urn:microsoft.com/office/officeart/2005/8/layout/orgChart1"/>
    <dgm:cxn modelId="{1091445E-18EC-A844-B9E0-FA8699728599}" type="presParOf" srcId="{C7820C30-F3A9-E146-AD91-6339ACC4D20E}" destId="{569F05F5-5599-F146-B65A-2C374AF97C33}" srcOrd="0" destOrd="0" presId="urn:microsoft.com/office/officeart/2005/8/layout/orgChart1"/>
    <dgm:cxn modelId="{345A115B-F244-E24E-819E-55D0709D99C2}" type="presParOf" srcId="{569F05F5-5599-F146-B65A-2C374AF97C33}" destId="{0DFFDD02-277D-4D4C-83BE-8B8532E0ABE5}" srcOrd="0" destOrd="0" presId="urn:microsoft.com/office/officeart/2005/8/layout/orgChart1"/>
    <dgm:cxn modelId="{2ED19111-3932-254A-A9E2-BA1C8FB21B45}" type="presParOf" srcId="{569F05F5-5599-F146-B65A-2C374AF97C33}" destId="{4F8F5653-ED9B-AC43-B5DC-67105298BF02}" srcOrd="1" destOrd="0" presId="urn:microsoft.com/office/officeart/2005/8/layout/orgChart1"/>
    <dgm:cxn modelId="{01A4AE3A-2A12-334E-A7CE-6101D39836F3}" type="presParOf" srcId="{C7820C30-F3A9-E146-AD91-6339ACC4D20E}" destId="{7900C2A1-A305-BD45-9804-5E665277DDEF}" srcOrd="1" destOrd="0" presId="urn:microsoft.com/office/officeart/2005/8/layout/orgChart1"/>
    <dgm:cxn modelId="{E903B547-678E-074D-8F35-7AFD123A2B25}" type="presParOf" srcId="{C7820C30-F3A9-E146-AD91-6339ACC4D20E}" destId="{A4330672-D73B-C24B-B0EF-0C666C44978F}" srcOrd="2" destOrd="0" presId="urn:microsoft.com/office/officeart/2005/8/layout/orgChart1"/>
    <dgm:cxn modelId="{7F63C1DF-4BC1-F448-B572-667BB62073F7}" type="presParOf" srcId="{04C31319-DDB4-E34D-BA19-72CC43E103D5}" destId="{8F9E0A84-4A65-9A46-AD23-64F8AC4E384B}" srcOrd="2" destOrd="0" presId="urn:microsoft.com/office/officeart/2005/8/layout/orgChart1"/>
    <dgm:cxn modelId="{D62C7EDE-09DA-8743-86C2-A64E51EA3698}" type="presParOf" srcId="{8F9E0A84-4A65-9A46-AD23-64F8AC4E384B}" destId="{B91A15B3-DDB2-F142-9B13-2023ACE3BB2D}" srcOrd="0" destOrd="0" presId="urn:microsoft.com/office/officeart/2005/8/layout/orgChart1"/>
    <dgm:cxn modelId="{B64918EA-5751-824A-966A-ED5D49D3A6FC}" type="presParOf" srcId="{8F9E0A84-4A65-9A46-AD23-64F8AC4E384B}" destId="{7EDCB918-3D96-2B44-938A-8E5D62DBDACA}" srcOrd="1" destOrd="0" presId="urn:microsoft.com/office/officeart/2005/8/layout/orgChart1"/>
    <dgm:cxn modelId="{EF2F33C2-96CD-6E49-84E2-CD6842622DBA}" type="presParOf" srcId="{7EDCB918-3D96-2B44-938A-8E5D62DBDACA}" destId="{063FDA12-DFB5-2544-9AED-DA3283A6BD28}" srcOrd="0" destOrd="0" presId="urn:microsoft.com/office/officeart/2005/8/layout/orgChart1"/>
    <dgm:cxn modelId="{C5E3FD71-367A-2A4C-B21B-AC3FA095D214}" type="presParOf" srcId="{063FDA12-DFB5-2544-9AED-DA3283A6BD28}" destId="{5C884558-C2B3-454A-B378-D2A975167BBD}" srcOrd="0" destOrd="0" presId="urn:microsoft.com/office/officeart/2005/8/layout/orgChart1"/>
    <dgm:cxn modelId="{D325DDD2-ADCE-AE4A-A3A1-84B9680978D5}" type="presParOf" srcId="{063FDA12-DFB5-2544-9AED-DA3283A6BD28}" destId="{1C8BDECB-2D39-FA43-BB62-F75FB094EE69}" srcOrd="1" destOrd="0" presId="urn:microsoft.com/office/officeart/2005/8/layout/orgChart1"/>
    <dgm:cxn modelId="{6B5FD63A-ECDE-4344-B6A1-4BC166AF5585}" type="presParOf" srcId="{7EDCB918-3D96-2B44-938A-8E5D62DBDACA}" destId="{CEC8F9A1-ABB8-894F-9C2E-4FE9712CFA8E}" srcOrd="1" destOrd="0" presId="urn:microsoft.com/office/officeart/2005/8/layout/orgChart1"/>
    <dgm:cxn modelId="{684489B4-454D-D34F-9EF9-DE5896ED92DF}" type="presParOf" srcId="{7EDCB918-3D96-2B44-938A-8E5D62DBDACA}" destId="{004983B7-3D67-BD4F-A53B-5AE2B5471E5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2F04FA5-13F7-D249-A476-DD37989F1EA9}" type="doc">
      <dgm:prSet loTypeId="urn:microsoft.com/office/officeart/2005/8/layout/orgChar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FF3430A-DF0F-2C4D-A2E1-385DCC3AAB33}">
      <dgm:prSet phldrT="[Text]"/>
      <dgm:spPr/>
      <dgm:t>
        <a:bodyPr/>
        <a:lstStyle/>
        <a:p>
          <a:r>
            <a:rPr lang="en-US" dirty="0"/>
            <a:t>Catheters</a:t>
          </a:r>
        </a:p>
      </dgm:t>
    </dgm:pt>
    <dgm:pt modelId="{F81B94EB-2D05-764E-B0BE-5227FCA8BE58}" type="parTrans" cxnId="{A0D4A460-3482-9A49-AFEF-F80EAF9ECCE6}">
      <dgm:prSet/>
      <dgm:spPr/>
      <dgm:t>
        <a:bodyPr/>
        <a:lstStyle/>
        <a:p>
          <a:endParaRPr lang="en-US"/>
        </a:p>
      </dgm:t>
    </dgm:pt>
    <dgm:pt modelId="{9F786D7F-111A-F249-A033-E0B85C991CA7}" type="sibTrans" cxnId="{A0D4A460-3482-9A49-AFEF-F80EAF9ECCE6}">
      <dgm:prSet/>
      <dgm:spPr/>
      <dgm:t>
        <a:bodyPr/>
        <a:lstStyle/>
        <a:p>
          <a:endParaRPr lang="en-US"/>
        </a:p>
      </dgm:t>
    </dgm:pt>
    <dgm:pt modelId="{932F71CB-C0BF-4545-8E60-0FA515F59752}">
      <dgm:prSet phldrT="[Text]"/>
      <dgm:spPr/>
      <dgm:t>
        <a:bodyPr/>
        <a:lstStyle/>
        <a:p>
          <a:r>
            <a:rPr lang="en-US" dirty="0"/>
            <a:t>Chest</a:t>
          </a:r>
        </a:p>
      </dgm:t>
    </dgm:pt>
    <dgm:pt modelId="{750F05EF-A70C-C544-8C83-5291667E6810}" type="parTrans" cxnId="{96B1C9AA-7740-BE4C-AC44-B7D1590B86DB}">
      <dgm:prSet/>
      <dgm:spPr/>
      <dgm:t>
        <a:bodyPr/>
        <a:lstStyle/>
        <a:p>
          <a:endParaRPr lang="en-US" dirty="0"/>
        </a:p>
      </dgm:t>
    </dgm:pt>
    <dgm:pt modelId="{BBD35D7A-24CB-8B45-AB39-6E0F345CA4A6}" type="sibTrans" cxnId="{96B1C9AA-7740-BE4C-AC44-B7D1590B86DB}">
      <dgm:prSet/>
      <dgm:spPr/>
      <dgm:t>
        <a:bodyPr/>
        <a:lstStyle/>
        <a:p>
          <a:endParaRPr lang="en-US"/>
        </a:p>
      </dgm:t>
    </dgm:pt>
    <dgm:pt modelId="{A24F3173-327F-3C41-B50D-37157C94716A}">
      <dgm:prSet phldrT="[Text]"/>
      <dgm:spPr/>
      <dgm:t>
        <a:bodyPr/>
        <a:lstStyle/>
        <a:p>
          <a:r>
            <a:rPr lang="en-US" dirty="0"/>
            <a:t>Vascular</a:t>
          </a:r>
        </a:p>
      </dgm:t>
    </dgm:pt>
    <dgm:pt modelId="{0AB6CEC4-0B09-2648-8DB4-1BB9A21D8099}" type="parTrans" cxnId="{681EF7A6-8B43-404C-BC71-D68D7452D24A}">
      <dgm:prSet/>
      <dgm:spPr/>
      <dgm:t>
        <a:bodyPr/>
        <a:lstStyle/>
        <a:p>
          <a:endParaRPr lang="en-US" dirty="0"/>
        </a:p>
      </dgm:t>
    </dgm:pt>
    <dgm:pt modelId="{75316C37-F1A7-F14B-BE1E-A1DA225E8D41}" type="sibTrans" cxnId="{681EF7A6-8B43-404C-BC71-D68D7452D24A}">
      <dgm:prSet/>
      <dgm:spPr/>
      <dgm:t>
        <a:bodyPr/>
        <a:lstStyle/>
        <a:p>
          <a:endParaRPr lang="en-US"/>
        </a:p>
      </dgm:t>
    </dgm:pt>
    <dgm:pt modelId="{452ED26B-37FF-5142-82A4-67F80D4D21F6}" type="asst">
      <dgm:prSet phldrT="[Text]"/>
      <dgm:spPr/>
      <dgm:t>
        <a:bodyPr/>
        <a:lstStyle/>
        <a:p>
          <a:r>
            <a:rPr lang="en-US" dirty="0"/>
            <a:t>GI</a:t>
          </a:r>
        </a:p>
      </dgm:t>
    </dgm:pt>
    <dgm:pt modelId="{1BCD850F-0FC9-8147-B46F-D5DD2804D4DD}" type="parTrans" cxnId="{6E4C1B70-4E4A-2848-961A-09DAEB6FF9B6}">
      <dgm:prSet/>
      <dgm:spPr/>
      <dgm:t>
        <a:bodyPr/>
        <a:lstStyle/>
        <a:p>
          <a:endParaRPr lang="en-US" dirty="0"/>
        </a:p>
      </dgm:t>
    </dgm:pt>
    <dgm:pt modelId="{E5F9C254-0907-8649-909B-2A25CB5A60E3}" type="sibTrans" cxnId="{6E4C1B70-4E4A-2848-961A-09DAEB6FF9B6}">
      <dgm:prSet/>
      <dgm:spPr/>
      <dgm:t>
        <a:bodyPr/>
        <a:lstStyle/>
        <a:p>
          <a:endParaRPr lang="en-US"/>
        </a:p>
      </dgm:t>
    </dgm:pt>
    <dgm:pt modelId="{A83CA01E-066D-3D47-B864-5EF68D35E3DB}" type="asst">
      <dgm:prSet phldrT="[Text]"/>
      <dgm:spPr/>
      <dgm:t>
        <a:bodyPr/>
        <a:lstStyle/>
        <a:p>
          <a:r>
            <a:rPr lang="en-US" dirty="0"/>
            <a:t>GE</a:t>
          </a:r>
        </a:p>
      </dgm:t>
    </dgm:pt>
    <dgm:pt modelId="{DF25BA7F-F7DC-D146-8178-46B5D80DDC47}" type="parTrans" cxnId="{49293385-C406-6549-B228-0A2076F13D57}">
      <dgm:prSet/>
      <dgm:spPr/>
      <dgm:t>
        <a:bodyPr/>
        <a:lstStyle/>
        <a:p>
          <a:endParaRPr lang="en-US" dirty="0"/>
        </a:p>
      </dgm:t>
    </dgm:pt>
    <dgm:pt modelId="{F498B63D-04ED-5F46-8AB1-798B64251B52}" type="sibTrans" cxnId="{49293385-C406-6549-B228-0A2076F13D57}">
      <dgm:prSet/>
      <dgm:spPr/>
      <dgm:t>
        <a:bodyPr/>
        <a:lstStyle/>
        <a:p>
          <a:endParaRPr lang="en-US"/>
        </a:p>
      </dgm:t>
    </dgm:pt>
    <dgm:pt modelId="{8AAB6983-31C9-7646-BA08-6DD666E042D8}">
      <dgm:prSet phldrT="[Text]"/>
      <dgm:spPr/>
      <dgm:t>
        <a:bodyPr/>
        <a:lstStyle/>
        <a:p>
          <a:r>
            <a:rPr lang="en-US" dirty="0"/>
            <a:t>Endotracheal</a:t>
          </a:r>
        </a:p>
      </dgm:t>
    </dgm:pt>
    <dgm:pt modelId="{6CD8D2C6-2020-634F-A82C-CC9FF45FAE07}" type="parTrans" cxnId="{D4D20248-E95F-4149-9365-A7D9FF22E01A}">
      <dgm:prSet/>
      <dgm:spPr/>
      <dgm:t>
        <a:bodyPr/>
        <a:lstStyle/>
        <a:p>
          <a:endParaRPr lang="en-US" dirty="0"/>
        </a:p>
      </dgm:t>
    </dgm:pt>
    <dgm:pt modelId="{AF9B45BD-4D99-9E46-9D72-20165D16E1CE}" type="sibTrans" cxnId="{D4D20248-E95F-4149-9365-A7D9FF22E01A}">
      <dgm:prSet/>
      <dgm:spPr/>
      <dgm:t>
        <a:bodyPr/>
        <a:lstStyle/>
        <a:p>
          <a:endParaRPr lang="en-US"/>
        </a:p>
      </dgm:t>
    </dgm:pt>
    <dgm:pt modelId="{76E604F4-0A74-AC41-B570-5F98A0779348}">
      <dgm:prSet phldrT="[Text]"/>
      <dgm:spPr/>
      <dgm:t>
        <a:bodyPr/>
        <a:lstStyle/>
        <a:p>
          <a:r>
            <a:rPr lang="en-US" dirty="0"/>
            <a:t>Thoracotomy </a:t>
          </a:r>
        </a:p>
      </dgm:t>
    </dgm:pt>
    <dgm:pt modelId="{32439C1E-A8DC-034F-A19F-D62DF3F9E1FB}" type="parTrans" cxnId="{5B5CF099-23E5-3A48-A29A-4C2569368C69}">
      <dgm:prSet/>
      <dgm:spPr/>
      <dgm:t>
        <a:bodyPr/>
        <a:lstStyle/>
        <a:p>
          <a:endParaRPr lang="en-US" dirty="0"/>
        </a:p>
      </dgm:t>
    </dgm:pt>
    <dgm:pt modelId="{657C1CF1-90BF-C247-9A11-8F134F51B997}" type="sibTrans" cxnId="{5B5CF099-23E5-3A48-A29A-4C2569368C69}">
      <dgm:prSet/>
      <dgm:spPr/>
      <dgm:t>
        <a:bodyPr/>
        <a:lstStyle/>
        <a:p>
          <a:endParaRPr lang="en-US"/>
        </a:p>
      </dgm:t>
    </dgm:pt>
    <dgm:pt modelId="{291655D7-C0C4-FC40-B244-0F3290C0EAE5}">
      <dgm:prSet phldrT="[Text]"/>
      <dgm:spPr/>
      <dgm:t>
        <a:bodyPr/>
        <a:lstStyle/>
        <a:p>
          <a:r>
            <a:rPr lang="en-US" dirty="0"/>
            <a:t>Digestive</a:t>
          </a:r>
        </a:p>
      </dgm:t>
    </dgm:pt>
    <dgm:pt modelId="{C9D95879-2E0C-A14C-890B-B493F2789BFC}" type="parTrans" cxnId="{B721800B-8A06-224B-8E7A-6CB10667208D}">
      <dgm:prSet/>
      <dgm:spPr/>
      <dgm:t>
        <a:bodyPr/>
        <a:lstStyle/>
        <a:p>
          <a:endParaRPr lang="en-US" dirty="0"/>
        </a:p>
      </dgm:t>
    </dgm:pt>
    <dgm:pt modelId="{D5424740-BBC8-9843-B604-494C86997D4E}" type="sibTrans" cxnId="{B721800B-8A06-224B-8E7A-6CB10667208D}">
      <dgm:prSet/>
      <dgm:spPr/>
      <dgm:t>
        <a:bodyPr/>
        <a:lstStyle/>
        <a:p>
          <a:endParaRPr lang="en-US"/>
        </a:p>
      </dgm:t>
    </dgm:pt>
    <dgm:pt modelId="{7047D246-A90C-4B49-B6BD-E383CF5E849B}">
      <dgm:prSet phldrT="[Text]"/>
      <dgm:spPr/>
      <dgm:t>
        <a:bodyPr/>
        <a:lstStyle/>
        <a:p>
          <a:r>
            <a:rPr lang="en-US" dirty="0"/>
            <a:t>Veins</a:t>
          </a:r>
        </a:p>
      </dgm:t>
    </dgm:pt>
    <dgm:pt modelId="{00E6CE44-0149-F24F-93FF-3BD4A2FE478C}" type="parTrans" cxnId="{50509B1E-E9E9-FB42-BB25-88E2E50B54E4}">
      <dgm:prSet/>
      <dgm:spPr/>
      <dgm:t>
        <a:bodyPr/>
        <a:lstStyle/>
        <a:p>
          <a:endParaRPr lang="en-US" dirty="0"/>
        </a:p>
      </dgm:t>
    </dgm:pt>
    <dgm:pt modelId="{D389B0F9-7E55-0A4D-B526-4CEB13A9FEB3}" type="sibTrans" cxnId="{50509B1E-E9E9-FB42-BB25-88E2E50B54E4}">
      <dgm:prSet/>
      <dgm:spPr/>
      <dgm:t>
        <a:bodyPr/>
        <a:lstStyle/>
        <a:p>
          <a:endParaRPr lang="en-US"/>
        </a:p>
      </dgm:t>
    </dgm:pt>
    <dgm:pt modelId="{30F89ACB-114E-D948-9BB3-BBFF3FCD7110}">
      <dgm:prSet phldrT="[Text]"/>
      <dgm:spPr/>
      <dgm:t>
        <a:bodyPr/>
        <a:lstStyle/>
        <a:p>
          <a:r>
            <a:rPr lang="en-US" dirty="0"/>
            <a:t>SVC</a:t>
          </a:r>
        </a:p>
      </dgm:t>
    </dgm:pt>
    <dgm:pt modelId="{CDE9C38C-72DB-F545-9979-47CE652BB1BB}" type="parTrans" cxnId="{EEBC5821-A173-604B-A2E7-D2CDA3BA69EF}">
      <dgm:prSet/>
      <dgm:spPr/>
      <dgm:t>
        <a:bodyPr/>
        <a:lstStyle/>
        <a:p>
          <a:endParaRPr lang="en-US" dirty="0"/>
        </a:p>
      </dgm:t>
    </dgm:pt>
    <dgm:pt modelId="{CD64701A-AF4C-5B4D-883F-3325D01D47BD}" type="sibTrans" cxnId="{EEBC5821-A173-604B-A2E7-D2CDA3BA69EF}">
      <dgm:prSet/>
      <dgm:spPr/>
      <dgm:t>
        <a:bodyPr/>
        <a:lstStyle/>
        <a:p>
          <a:endParaRPr lang="en-US"/>
        </a:p>
      </dgm:t>
    </dgm:pt>
    <dgm:pt modelId="{4DD9C06B-419B-F443-A4BE-B29CF02D3B1A}">
      <dgm:prSet phldrT="[Text]"/>
      <dgm:spPr/>
      <dgm:t>
        <a:bodyPr/>
        <a:lstStyle/>
        <a:p>
          <a:r>
            <a:rPr lang="en-US" dirty="0"/>
            <a:t>PICC</a:t>
          </a:r>
        </a:p>
      </dgm:t>
    </dgm:pt>
    <dgm:pt modelId="{5D111717-F9FE-A44B-91BE-56AB69237489}" type="parTrans" cxnId="{BA33F7B7-E557-FD41-819D-D6C0E823B921}">
      <dgm:prSet/>
      <dgm:spPr/>
      <dgm:t>
        <a:bodyPr/>
        <a:lstStyle/>
        <a:p>
          <a:endParaRPr lang="en-US" dirty="0"/>
        </a:p>
      </dgm:t>
    </dgm:pt>
    <dgm:pt modelId="{4CBAA565-CE75-A04A-8545-210F20F212B1}" type="sibTrans" cxnId="{BA33F7B7-E557-FD41-819D-D6C0E823B921}">
      <dgm:prSet/>
      <dgm:spPr/>
      <dgm:t>
        <a:bodyPr/>
        <a:lstStyle/>
        <a:p>
          <a:endParaRPr lang="en-US"/>
        </a:p>
      </dgm:t>
    </dgm:pt>
    <dgm:pt modelId="{34D44159-77C8-0145-A650-8B57598CF55B}">
      <dgm:prSet phldrT="[Text]"/>
      <dgm:spPr/>
      <dgm:t>
        <a:bodyPr/>
        <a:lstStyle/>
        <a:p>
          <a:r>
            <a:rPr lang="en-US" dirty="0"/>
            <a:t>Arteries</a:t>
          </a:r>
        </a:p>
      </dgm:t>
    </dgm:pt>
    <dgm:pt modelId="{84559536-28F1-2F42-BEE0-5916487B21D5}" type="parTrans" cxnId="{7FED2310-7BA2-2242-8C30-F650D87FDDD8}">
      <dgm:prSet/>
      <dgm:spPr/>
      <dgm:t>
        <a:bodyPr/>
        <a:lstStyle/>
        <a:p>
          <a:endParaRPr lang="en-US" dirty="0"/>
        </a:p>
      </dgm:t>
    </dgm:pt>
    <dgm:pt modelId="{44699FCF-70DE-AC40-BC6F-ACCE1D6780F9}" type="sibTrans" cxnId="{7FED2310-7BA2-2242-8C30-F650D87FDDD8}">
      <dgm:prSet/>
      <dgm:spPr/>
      <dgm:t>
        <a:bodyPr/>
        <a:lstStyle/>
        <a:p>
          <a:endParaRPr lang="en-US"/>
        </a:p>
      </dgm:t>
    </dgm:pt>
    <dgm:pt modelId="{9919E553-09D3-ED40-A4A1-99AA7D4B09CE}" type="pres">
      <dgm:prSet presAssocID="{92F04FA5-13F7-D249-A476-DD37989F1EA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A49FF0E-87EA-C549-8C87-CACD6026D6D0}" type="pres">
      <dgm:prSet presAssocID="{5FF3430A-DF0F-2C4D-A2E1-385DCC3AAB33}" presName="hierRoot1" presStyleCnt="0">
        <dgm:presLayoutVars>
          <dgm:hierBranch val="init"/>
        </dgm:presLayoutVars>
      </dgm:prSet>
      <dgm:spPr/>
    </dgm:pt>
    <dgm:pt modelId="{AB0D820B-0311-0348-8A66-B134EAD0F672}" type="pres">
      <dgm:prSet presAssocID="{5FF3430A-DF0F-2C4D-A2E1-385DCC3AAB33}" presName="rootComposite1" presStyleCnt="0"/>
      <dgm:spPr/>
    </dgm:pt>
    <dgm:pt modelId="{DF7593EC-0CF7-464C-89AA-961C6878F432}" type="pres">
      <dgm:prSet presAssocID="{5FF3430A-DF0F-2C4D-A2E1-385DCC3AAB33}" presName="rootText1" presStyleLbl="node0" presStyleIdx="0" presStyleCnt="1">
        <dgm:presLayoutVars>
          <dgm:chPref val="3"/>
        </dgm:presLayoutVars>
      </dgm:prSet>
      <dgm:spPr/>
    </dgm:pt>
    <dgm:pt modelId="{BCD1A559-9546-1948-9468-6AD114E3FB2B}" type="pres">
      <dgm:prSet presAssocID="{5FF3430A-DF0F-2C4D-A2E1-385DCC3AAB33}" presName="rootConnector1" presStyleLbl="node1" presStyleIdx="0" presStyleCnt="0"/>
      <dgm:spPr/>
    </dgm:pt>
    <dgm:pt modelId="{21ED8466-9243-5049-8C16-0831D6DF50F2}" type="pres">
      <dgm:prSet presAssocID="{5FF3430A-DF0F-2C4D-A2E1-385DCC3AAB33}" presName="hierChild2" presStyleCnt="0"/>
      <dgm:spPr/>
    </dgm:pt>
    <dgm:pt modelId="{0893E25F-8123-4F45-B6D5-8835435111E7}" type="pres">
      <dgm:prSet presAssocID="{C9D95879-2E0C-A14C-890B-B493F2789BFC}" presName="Name37" presStyleLbl="parChTrans1D2" presStyleIdx="0" presStyleCnt="3"/>
      <dgm:spPr/>
    </dgm:pt>
    <dgm:pt modelId="{262B91E5-4747-1C45-9175-E95A381DD9FF}" type="pres">
      <dgm:prSet presAssocID="{291655D7-C0C4-FC40-B244-0F3290C0EAE5}" presName="hierRoot2" presStyleCnt="0">
        <dgm:presLayoutVars>
          <dgm:hierBranch val="init"/>
        </dgm:presLayoutVars>
      </dgm:prSet>
      <dgm:spPr/>
    </dgm:pt>
    <dgm:pt modelId="{CCE3E2D5-F77B-4347-A3AC-51DC34628EA8}" type="pres">
      <dgm:prSet presAssocID="{291655D7-C0C4-FC40-B244-0F3290C0EAE5}" presName="rootComposite" presStyleCnt="0"/>
      <dgm:spPr/>
    </dgm:pt>
    <dgm:pt modelId="{2B2FB5CE-35D4-034A-8D7F-DFA1E681E235}" type="pres">
      <dgm:prSet presAssocID="{291655D7-C0C4-FC40-B244-0F3290C0EAE5}" presName="rootText" presStyleLbl="node2" presStyleIdx="0" presStyleCnt="3">
        <dgm:presLayoutVars>
          <dgm:chPref val="3"/>
        </dgm:presLayoutVars>
      </dgm:prSet>
      <dgm:spPr/>
    </dgm:pt>
    <dgm:pt modelId="{D9358797-51AB-744D-A38C-5148103DC9FE}" type="pres">
      <dgm:prSet presAssocID="{291655D7-C0C4-FC40-B244-0F3290C0EAE5}" presName="rootConnector" presStyleLbl="node2" presStyleIdx="0" presStyleCnt="3"/>
      <dgm:spPr/>
    </dgm:pt>
    <dgm:pt modelId="{69D307CC-C857-8546-86D0-E69171D10EB9}" type="pres">
      <dgm:prSet presAssocID="{291655D7-C0C4-FC40-B244-0F3290C0EAE5}" presName="hierChild4" presStyleCnt="0"/>
      <dgm:spPr/>
    </dgm:pt>
    <dgm:pt modelId="{811454EB-B5B6-7446-A329-B5BE057D0EAB}" type="pres">
      <dgm:prSet presAssocID="{291655D7-C0C4-FC40-B244-0F3290C0EAE5}" presName="hierChild5" presStyleCnt="0"/>
      <dgm:spPr/>
    </dgm:pt>
    <dgm:pt modelId="{CC7D7BD6-0616-8847-A53C-28DE51C56927}" type="pres">
      <dgm:prSet presAssocID="{1BCD850F-0FC9-8147-B46F-D5DD2804D4DD}" presName="Name111" presStyleLbl="parChTrans1D3" presStyleIdx="0" presStyleCnt="6"/>
      <dgm:spPr/>
    </dgm:pt>
    <dgm:pt modelId="{F8E73609-F211-8C40-8D1F-4CC015E2EFBD}" type="pres">
      <dgm:prSet presAssocID="{452ED26B-37FF-5142-82A4-67F80D4D21F6}" presName="hierRoot3" presStyleCnt="0">
        <dgm:presLayoutVars>
          <dgm:hierBranch val="init"/>
        </dgm:presLayoutVars>
      </dgm:prSet>
      <dgm:spPr/>
    </dgm:pt>
    <dgm:pt modelId="{38CF56EA-3E0A-2F43-8D3F-ECF290F238CC}" type="pres">
      <dgm:prSet presAssocID="{452ED26B-37FF-5142-82A4-67F80D4D21F6}" presName="rootComposite3" presStyleCnt="0"/>
      <dgm:spPr/>
    </dgm:pt>
    <dgm:pt modelId="{F6F1926B-E643-024F-A9D3-C83E780BE6E1}" type="pres">
      <dgm:prSet presAssocID="{452ED26B-37FF-5142-82A4-67F80D4D21F6}" presName="rootText3" presStyleLbl="asst2" presStyleIdx="0" presStyleCnt="2">
        <dgm:presLayoutVars>
          <dgm:chPref val="3"/>
        </dgm:presLayoutVars>
      </dgm:prSet>
      <dgm:spPr/>
    </dgm:pt>
    <dgm:pt modelId="{4E357BDF-73F4-E544-AB10-9CF3D1392764}" type="pres">
      <dgm:prSet presAssocID="{452ED26B-37FF-5142-82A4-67F80D4D21F6}" presName="rootConnector3" presStyleLbl="asst2" presStyleIdx="0" presStyleCnt="2"/>
      <dgm:spPr/>
    </dgm:pt>
    <dgm:pt modelId="{BC0BB4CC-B157-7345-A93F-0F6814405B93}" type="pres">
      <dgm:prSet presAssocID="{452ED26B-37FF-5142-82A4-67F80D4D21F6}" presName="hierChild6" presStyleCnt="0"/>
      <dgm:spPr/>
    </dgm:pt>
    <dgm:pt modelId="{92E0DB36-C9EB-5741-8802-91BE7518DF07}" type="pres">
      <dgm:prSet presAssocID="{452ED26B-37FF-5142-82A4-67F80D4D21F6}" presName="hierChild7" presStyleCnt="0"/>
      <dgm:spPr/>
    </dgm:pt>
    <dgm:pt modelId="{DF1DA3E0-D86E-494B-B7E5-3B853D6F1524}" type="pres">
      <dgm:prSet presAssocID="{DF25BA7F-F7DC-D146-8178-46B5D80DDC47}" presName="Name111" presStyleLbl="parChTrans1D3" presStyleIdx="1" presStyleCnt="6"/>
      <dgm:spPr/>
    </dgm:pt>
    <dgm:pt modelId="{B9BC93C6-9076-0240-9165-4187C8A7A407}" type="pres">
      <dgm:prSet presAssocID="{A83CA01E-066D-3D47-B864-5EF68D35E3DB}" presName="hierRoot3" presStyleCnt="0">
        <dgm:presLayoutVars>
          <dgm:hierBranch val="init"/>
        </dgm:presLayoutVars>
      </dgm:prSet>
      <dgm:spPr/>
    </dgm:pt>
    <dgm:pt modelId="{9A25902A-BCC1-264B-9EFA-770527E0A9EA}" type="pres">
      <dgm:prSet presAssocID="{A83CA01E-066D-3D47-B864-5EF68D35E3DB}" presName="rootComposite3" presStyleCnt="0"/>
      <dgm:spPr/>
    </dgm:pt>
    <dgm:pt modelId="{4760F9C8-AB1D-EB48-B018-253B281A7755}" type="pres">
      <dgm:prSet presAssocID="{A83CA01E-066D-3D47-B864-5EF68D35E3DB}" presName="rootText3" presStyleLbl="asst2" presStyleIdx="1" presStyleCnt="2">
        <dgm:presLayoutVars>
          <dgm:chPref val="3"/>
        </dgm:presLayoutVars>
      </dgm:prSet>
      <dgm:spPr/>
    </dgm:pt>
    <dgm:pt modelId="{EFAA92E4-8C15-5741-8478-4360FF2DE0BA}" type="pres">
      <dgm:prSet presAssocID="{A83CA01E-066D-3D47-B864-5EF68D35E3DB}" presName="rootConnector3" presStyleLbl="asst2" presStyleIdx="1" presStyleCnt="2"/>
      <dgm:spPr/>
    </dgm:pt>
    <dgm:pt modelId="{9E64819C-FDFC-E94D-9216-643CD31FCBA3}" type="pres">
      <dgm:prSet presAssocID="{A83CA01E-066D-3D47-B864-5EF68D35E3DB}" presName="hierChild6" presStyleCnt="0"/>
      <dgm:spPr/>
    </dgm:pt>
    <dgm:pt modelId="{62BD877C-CF47-A94C-B9ED-5146FADF0D20}" type="pres">
      <dgm:prSet presAssocID="{A83CA01E-066D-3D47-B864-5EF68D35E3DB}" presName="hierChild7" presStyleCnt="0"/>
      <dgm:spPr/>
    </dgm:pt>
    <dgm:pt modelId="{65C92E4F-60BB-E34E-BC76-7C41E807161C}" type="pres">
      <dgm:prSet presAssocID="{750F05EF-A70C-C544-8C83-5291667E6810}" presName="Name37" presStyleLbl="parChTrans1D2" presStyleIdx="1" presStyleCnt="3"/>
      <dgm:spPr/>
    </dgm:pt>
    <dgm:pt modelId="{9A55744D-5A45-5A4B-89C0-4CA0704734DB}" type="pres">
      <dgm:prSet presAssocID="{932F71CB-C0BF-4545-8E60-0FA515F59752}" presName="hierRoot2" presStyleCnt="0">
        <dgm:presLayoutVars>
          <dgm:hierBranch val="init"/>
        </dgm:presLayoutVars>
      </dgm:prSet>
      <dgm:spPr/>
    </dgm:pt>
    <dgm:pt modelId="{A64545BD-0E43-6A46-8C1C-EA535756C8C6}" type="pres">
      <dgm:prSet presAssocID="{932F71CB-C0BF-4545-8E60-0FA515F59752}" presName="rootComposite" presStyleCnt="0"/>
      <dgm:spPr/>
    </dgm:pt>
    <dgm:pt modelId="{14986BE2-533D-1445-B602-88B602332D7F}" type="pres">
      <dgm:prSet presAssocID="{932F71CB-C0BF-4545-8E60-0FA515F59752}" presName="rootText" presStyleLbl="node2" presStyleIdx="1" presStyleCnt="3">
        <dgm:presLayoutVars>
          <dgm:chPref val="3"/>
        </dgm:presLayoutVars>
      </dgm:prSet>
      <dgm:spPr/>
    </dgm:pt>
    <dgm:pt modelId="{AB17E5C2-DD1A-6044-A788-1356D2348B85}" type="pres">
      <dgm:prSet presAssocID="{932F71CB-C0BF-4545-8E60-0FA515F59752}" presName="rootConnector" presStyleLbl="node2" presStyleIdx="1" presStyleCnt="3"/>
      <dgm:spPr/>
    </dgm:pt>
    <dgm:pt modelId="{D5EA6CEA-D494-2244-B1F3-136DFE0DD385}" type="pres">
      <dgm:prSet presAssocID="{932F71CB-C0BF-4545-8E60-0FA515F59752}" presName="hierChild4" presStyleCnt="0"/>
      <dgm:spPr/>
    </dgm:pt>
    <dgm:pt modelId="{84CA61ED-65A9-F44C-A9F5-5B179A015284}" type="pres">
      <dgm:prSet presAssocID="{6CD8D2C6-2020-634F-A82C-CC9FF45FAE07}" presName="Name37" presStyleLbl="parChTrans1D3" presStyleIdx="2" presStyleCnt="6"/>
      <dgm:spPr/>
    </dgm:pt>
    <dgm:pt modelId="{080EF215-7116-CE41-821E-6ABFBE47A1D8}" type="pres">
      <dgm:prSet presAssocID="{8AAB6983-31C9-7646-BA08-6DD666E042D8}" presName="hierRoot2" presStyleCnt="0">
        <dgm:presLayoutVars>
          <dgm:hierBranch val="init"/>
        </dgm:presLayoutVars>
      </dgm:prSet>
      <dgm:spPr/>
    </dgm:pt>
    <dgm:pt modelId="{7DB0506C-7691-FF43-8A30-081AA0A57DC0}" type="pres">
      <dgm:prSet presAssocID="{8AAB6983-31C9-7646-BA08-6DD666E042D8}" presName="rootComposite" presStyleCnt="0"/>
      <dgm:spPr/>
    </dgm:pt>
    <dgm:pt modelId="{72D64079-C620-214A-9535-1F65E0031731}" type="pres">
      <dgm:prSet presAssocID="{8AAB6983-31C9-7646-BA08-6DD666E042D8}" presName="rootText" presStyleLbl="node3" presStyleIdx="0" presStyleCnt="4">
        <dgm:presLayoutVars>
          <dgm:chPref val="3"/>
        </dgm:presLayoutVars>
      </dgm:prSet>
      <dgm:spPr/>
    </dgm:pt>
    <dgm:pt modelId="{5AC1D5DF-2247-9043-9BF2-61418EB01D96}" type="pres">
      <dgm:prSet presAssocID="{8AAB6983-31C9-7646-BA08-6DD666E042D8}" presName="rootConnector" presStyleLbl="node3" presStyleIdx="0" presStyleCnt="4"/>
      <dgm:spPr/>
    </dgm:pt>
    <dgm:pt modelId="{2D93DF3A-F6E9-BC4F-9CDF-9397F5B62D20}" type="pres">
      <dgm:prSet presAssocID="{8AAB6983-31C9-7646-BA08-6DD666E042D8}" presName="hierChild4" presStyleCnt="0"/>
      <dgm:spPr/>
    </dgm:pt>
    <dgm:pt modelId="{7B03AC6D-7673-7A4A-B632-1DD8F4A5024B}" type="pres">
      <dgm:prSet presAssocID="{8AAB6983-31C9-7646-BA08-6DD666E042D8}" presName="hierChild5" presStyleCnt="0"/>
      <dgm:spPr/>
    </dgm:pt>
    <dgm:pt modelId="{32BB9FC8-E70C-DF40-80F4-63C44F870C63}" type="pres">
      <dgm:prSet presAssocID="{32439C1E-A8DC-034F-A19F-D62DF3F9E1FB}" presName="Name37" presStyleLbl="parChTrans1D3" presStyleIdx="3" presStyleCnt="6"/>
      <dgm:spPr/>
    </dgm:pt>
    <dgm:pt modelId="{C63BF723-35F6-974A-B465-657147C80E83}" type="pres">
      <dgm:prSet presAssocID="{76E604F4-0A74-AC41-B570-5F98A0779348}" presName="hierRoot2" presStyleCnt="0">
        <dgm:presLayoutVars>
          <dgm:hierBranch val="init"/>
        </dgm:presLayoutVars>
      </dgm:prSet>
      <dgm:spPr/>
    </dgm:pt>
    <dgm:pt modelId="{F528DF2A-CA89-0B4F-AF4F-E45ACF3D9444}" type="pres">
      <dgm:prSet presAssocID="{76E604F4-0A74-AC41-B570-5F98A0779348}" presName="rootComposite" presStyleCnt="0"/>
      <dgm:spPr/>
    </dgm:pt>
    <dgm:pt modelId="{A64C6529-70B0-9946-B35B-3D281967CBEC}" type="pres">
      <dgm:prSet presAssocID="{76E604F4-0A74-AC41-B570-5F98A0779348}" presName="rootText" presStyleLbl="node3" presStyleIdx="1" presStyleCnt="4">
        <dgm:presLayoutVars>
          <dgm:chPref val="3"/>
        </dgm:presLayoutVars>
      </dgm:prSet>
      <dgm:spPr/>
    </dgm:pt>
    <dgm:pt modelId="{C0865EE3-4B40-CB4A-A5B8-975E820D20C4}" type="pres">
      <dgm:prSet presAssocID="{76E604F4-0A74-AC41-B570-5F98A0779348}" presName="rootConnector" presStyleLbl="node3" presStyleIdx="1" presStyleCnt="4"/>
      <dgm:spPr/>
    </dgm:pt>
    <dgm:pt modelId="{2BD878B6-53FA-C64A-AF9A-402693B1EB8D}" type="pres">
      <dgm:prSet presAssocID="{76E604F4-0A74-AC41-B570-5F98A0779348}" presName="hierChild4" presStyleCnt="0"/>
      <dgm:spPr/>
    </dgm:pt>
    <dgm:pt modelId="{32C45A50-3B8A-3D44-AA24-9C5B5FAF3FCA}" type="pres">
      <dgm:prSet presAssocID="{76E604F4-0A74-AC41-B570-5F98A0779348}" presName="hierChild5" presStyleCnt="0"/>
      <dgm:spPr/>
    </dgm:pt>
    <dgm:pt modelId="{70576BC4-E440-1142-B93D-790CA61797E6}" type="pres">
      <dgm:prSet presAssocID="{932F71CB-C0BF-4545-8E60-0FA515F59752}" presName="hierChild5" presStyleCnt="0"/>
      <dgm:spPr/>
    </dgm:pt>
    <dgm:pt modelId="{74ECC255-4B70-C643-9F9D-346F6FAF0E3F}" type="pres">
      <dgm:prSet presAssocID="{0AB6CEC4-0B09-2648-8DB4-1BB9A21D8099}" presName="Name37" presStyleLbl="parChTrans1D2" presStyleIdx="2" presStyleCnt="3"/>
      <dgm:spPr/>
    </dgm:pt>
    <dgm:pt modelId="{9274E6B2-0F58-BD45-A2E2-F4F051D70BD9}" type="pres">
      <dgm:prSet presAssocID="{A24F3173-327F-3C41-B50D-37157C94716A}" presName="hierRoot2" presStyleCnt="0">
        <dgm:presLayoutVars>
          <dgm:hierBranch val="init"/>
        </dgm:presLayoutVars>
      </dgm:prSet>
      <dgm:spPr/>
    </dgm:pt>
    <dgm:pt modelId="{4CE4987F-35A9-F24C-AC91-F45E0E29823A}" type="pres">
      <dgm:prSet presAssocID="{A24F3173-327F-3C41-B50D-37157C94716A}" presName="rootComposite" presStyleCnt="0"/>
      <dgm:spPr/>
    </dgm:pt>
    <dgm:pt modelId="{3FAA3365-F97A-2148-9C75-B52EB50EE3B3}" type="pres">
      <dgm:prSet presAssocID="{A24F3173-327F-3C41-B50D-37157C94716A}" presName="rootText" presStyleLbl="node2" presStyleIdx="2" presStyleCnt="3">
        <dgm:presLayoutVars>
          <dgm:chPref val="3"/>
        </dgm:presLayoutVars>
      </dgm:prSet>
      <dgm:spPr/>
    </dgm:pt>
    <dgm:pt modelId="{2E592A3E-595B-CA4E-9E55-3FD7342B1678}" type="pres">
      <dgm:prSet presAssocID="{A24F3173-327F-3C41-B50D-37157C94716A}" presName="rootConnector" presStyleLbl="node2" presStyleIdx="2" presStyleCnt="3"/>
      <dgm:spPr/>
    </dgm:pt>
    <dgm:pt modelId="{4EB61095-E836-0B4F-9698-1982D9419E7D}" type="pres">
      <dgm:prSet presAssocID="{A24F3173-327F-3C41-B50D-37157C94716A}" presName="hierChild4" presStyleCnt="0"/>
      <dgm:spPr/>
    </dgm:pt>
    <dgm:pt modelId="{4BB28925-A925-124A-A38C-7238115777E6}" type="pres">
      <dgm:prSet presAssocID="{00E6CE44-0149-F24F-93FF-3BD4A2FE478C}" presName="Name37" presStyleLbl="parChTrans1D3" presStyleIdx="4" presStyleCnt="6"/>
      <dgm:spPr/>
    </dgm:pt>
    <dgm:pt modelId="{1F4FBE52-4DC1-5442-9B37-2C505D464DB1}" type="pres">
      <dgm:prSet presAssocID="{7047D246-A90C-4B49-B6BD-E383CF5E849B}" presName="hierRoot2" presStyleCnt="0">
        <dgm:presLayoutVars>
          <dgm:hierBranch val="init"/>
        </dgm:presLayoutVars>
      </dgm:prSet>
      <dgm:spPr/>
    </dgm:pt>
    <dgm:pt modelId="{355139F8-599B-4642-B5FB-4F9ACFA5D562}" type="pres">
      <dgm:prSet presAssocID="{7047D246-A90C-4B49-B6BD-E383CF5E849B}" presName="rootComposite" presStyleCnt="0"/>
      <dgm:spPr/>
    </dgm:pt>
    <dgm:pt modelId="{3C92FF35-AC8D-604A-BD7A-368972E57BDB}" type="pres">
      <dgm:prSet presAssocID="{7047D246-A90C-4B49-B6BD-E383CF5E849B}" presName="rootText" presStyleLbl="node3" presStyleIdx="2" presStyleCnt="4">
        <dgm:presLayoutVars>
          <dgm:chPref val="3"/>
        </dgm:presLayoutVars>
      </dgm:prSet>
      <dgm:spPr/>
    </dgm:pt>
    <dgm:pt modelId="{C0158124-E071-8947-AC37-F090CC1F206F}" type="pres">
      <dgm:prSet presAssocID="{7047D246-A90C-4B49-B6BD-E383CF5E849B}" presName="rootConnector" presStyleLbl="node3" presStyleIdx="2" presStyleCnt="4"/>
      <dgm:spPr/>
    </dgm:pt>
    <dgm:pt modelId="{343AC8B6-F550-D445-93C9-707BE88B3747}" type="pres">
      <dgm:prSet presAssocID="{7047D246-A90C-4B49-B6BD-E383CF5E849B}" presName="hierChild4" presStyleCnt="0"/>
      <dgm:spPr/>
    </dgm:pt>
    <dgm:pt modelId="{919F6026-A8EC-5844-9C61-EFD7AD221899}" type="pres">
      <dgm:prSet presAssocID="{CDE9C38C-72DB-F545-9979-47CE652BB1BB}" presName="Name37" presStyleLbl="parChTrans1D4" presStyleIdx="0" presStyleCnt="2"/>
      <dgm:spPr/>
    </dgm:pt>
    <dgm:pt modelId="{965A2862-6FBD-8147-9DCC-0E9EAADCD437}" type="pres">
      <dgm:prSet presAssocID="{30F89ACB-114E-D948-9BB3-BBFF3FCD7110}" presName="hierRoot2" presStyleCnt="0">
        <dgm:presLayoutVars>
          <dgm:hierBranch val="init"/>
        </dgm:presLayoutVars>
      </dgm:prSet>
      <dgm:spPr/>
    </dgm:pt>
    <dgm:pt modelId="{70DA7F7D-4682-DE49-AFFE-2CE19E1F1FDF}" type="pres">
      <dgm:prSet presAssocID="{30F89ACB-114E-D948-9BB3-BBFF3FCD7110}" presName="rootComposite" presStyleCnt="0"/>
      <dgm:spPr/>
    </dgm:pt>
    <dgm:pt modelId="{B6DEEDCF-DF97-9445-81B2-49CCF6D2A1AC}" type="pres">
      <dgm:prSet presAssocID="{30F89ACB-114E-D948-9BB3-BBFF3FCD7110}" presName="rootText" presStyleLbl="node4" presStyleIdx="0" presStyleCnt="2">
        <dgm:presLayoutVars>
          <dgm:chPref val="3"/>
        </dgm:presLayoutVars>
      </dgm:prSet>
      <dgm:spPr/>
    </dgm:pt>
    <dgm:pt modelId="{CE296B18-EAA3-194F-8986-108A2C3B02BA}" type="pres">
      <dgm:prSet presAssocID="{30F89ACB-114E-D948-9BB3-BBFF3FCD7110}" presName="rootConnector" presStyleLbl="node4" presStyleIdx="0" presStyleCnt="2"/>
      <dgm:spPr/>
    </dgm:pt>
    <dgm:pt modelId="{447D3FE0-B38C-4C4B-8BA1-CED67756F99F}" type="pres">
      <dgm:prSet presAssocID="{30F89ACB-114E-D948-9BB3-BBFF3FCD7110}" presName="hierChild4" presStyleCnt="0"/>
      <dgm:spPr/>
    </dgm:pt>
    <dgm:pt modelId="{9221C444-971D-614B-BE2A-8FC830C43EB8}" type="pres">
      <dgm:prSet presAssocID="{30F89ACB-114E-D948-9BB3-BBFF3FCD7110}" presName="hierChild5" presStyleCnt="0"/>
      <dgm:spPr/>
    </dgm:pt>
    <dgm:pt modelId="{FE00B563-5AEF-914F-B488-1F8025D34EDD}" type="pres">
      <dgm:prSet presAssocID="{5D111717-F9FE-A44B-91BE-56AB69237489}" presName="Name37" presStyleLbl="parChTrans1D4" presStyleIdx="1" presStyleCnt="2"/>
      <dgm:spPr/>
    </dgm:pt>
    <dgm:pt modelId="{3D381CF5-7D70-B742-A4B4-DE603F6591A4}" type="pres">
      <dgm:prSet presAssocID="{4DD9C06B-419B-F443-A4BE-B29CF02D3B1A}" presName="hierRoot2" presStyleCnt="0">
        <dgm:presLayoutVars>
          <dgm:hierBranch val="init"/>
        </dgm:presLayoutVars>
      </dgm:prSet>
      <dgm:spPr/>
    </dgm:pt>
    <dgm:pt modelId="{C8A5D0D7-FFF0-7241-A6F7-7E90E38AFD41}" type="pres">
      <dgm:prSet presAssocID="{4DD9C06B-419B-F443-A4BE-B29CF02D3B1A}" presName="rootComposite" presStyleCnt="0"/>
      <dgm:spPr/>
    </dgm:pt>
    <dgm:pt modelId="{9A6676A0-EC5D-D744-964A-72084BE85F68}" type="pres">
      <dgm:prSet presAssocID="{4DD9C06B-419B-F443-A4BE-B29CF02D3B1A}" presName="rootText" presStyleLbl="node4" presStyleIdx="1" presStyleCnt="2">
        <dgm:presLayoutVars>
          <dgm:chPref val="3"/>
        </dgm:presLayoutVars>
      </dgm:prSet>
      <dgm:spPr/>
    </dgm:pt>
    <dgm:pt modelId="{AAD8F6D3-94B1-CB4C-86B8-D44A6C31F5D0}" type="pres">
      <dgm:prSet presAssocID="{4DD9C06B-419B-F443-A4BE-B29CF02D3B1A}" presName="rootConnector" presStyleLbl="node4" presStyleIdx="1" presStyleCnt="2"/>
      <dgm:spPr/>
    </dgm:pt>
    <dgm:pt modelId="{8B0B97B5-6071-2741-AC64-70D18F7C505C}" type="pres">
      <dgm:prSet presAssocID="{4DD9C06B-419B-F443-A4BE-B29CF02D3B1A}" presName="hierChild4" presStyleCnt="0"/>
      <dgm:spPr/>
    </dgm:pt>
    <dgm:pt modelId="{33DCF610-E43B-2440-AF4D-CD911EDC7139}" type="pres">
      <dgm:prSet presAssocID="{4DD9C06B-419B-F443-A4BE-B29CF02D3B1A}" presName="hierChild5" presStyleCnt="0"/>
      <dgm:spPr/>
    </dgm:pt>
    <dgm:pt modelId="{BAFAFB03-BB4C-F24B-825D-B694A5190888}" type="pres">
      <dgm:prSet presAssocID="{7047D246-A90C-4B49-B6BD-E383CF5E849B}" presName="hierChild5" presStyleCnt="0"/>
      <dgm:spPr/>
    </dgm:pt>
    <dgm:pt modelId="{7F21DF94-C5E0-2347-981B-B8F95FDB3BBC}" type="pres">
      <dgm:prSet presAssocID="{84559536-28F1-2F42-BEE0-5916487B21D5}" presName="Name37" presStyleLbl="parChTrans1D3" presStyleIdx="5" presStyleCnt="6"/>
      <dgm:spPr/>
    </dgm:pt>
    <dgm:pt modelId="{647BBBA7-CB40-124C-AC00-D5177B985EF6}" type="pres">
      <dgm:prSet presAssocID="{34D44159-77C8-0145-A650-8B57598CF55B}" presName="hierRoot2" presStyleCnt="0">
        <dgm:presLayoutVars>
          <dgm:hierBranch val="init"/>
        </dgm:presLayoutVars>
      </dgm:prSet>
      <dgm:spPr/>
    </dgm:pt>
    <dgm:pt modelId="{FC1F0102-EF4E-644E-AEB8-D67105BB106C}" type="pres">
      <dgm:prSet presAssocID="{34D44159-77C8-0145-A650-8B57598CF55B}" presName="rootComposite" presStyleCnt="0"/>
      <dgm:spPr/>
    </dgm:pt>
    <dgm:pt modelId="{87FAA7D7-1992-974F-844F-937C52BF2A19}" type="pres">
      <dgm:prSet presAssocID="{34D44159-77C8-0145-A650-8B57598CF55B}" presName="rootText" presStyleLbl="node3" presStyleIdx="3" presStyleCnt="4">
        <dgm:presLayoutVars>
          <dgm:chPref val="3"/>
        </dgm:presLayoutVars>
      </dgm:prSet>
      <dgm:spPr/>
    </dgm:pt>
    <dgm:pt modelId="{87AC9207-BE02-B647-B55F-63E077263DBC}" type="pres">
      <dgm:prSet presAssocID="{34D44159-77C8-0145-A650-8B57598CF55B}" presName="rootConnector" presStyleLbl="node3" presStyleIdx="3" presStyleCnt="4"/>
      <dgm:spPr/>
    </dgm:pt>
    <dgm:pt modelId="{47D01590-DC76-2946-863F-6AFAC42A55D9}" type="pres">
      <dgm:prSet presAssocID="{34D44159-77C8-0145-A650-8B57598CF55B}" presName="hierChild4" presStyleCnt="0"/>
      <dgm:spPr/>
    </dgm:pt>
    <dgm:pt modelId="{8EF5208A-D01A-F44E-BDB4-810460560BF4}" type="pres">
      <dgm:prSet presAssocID="{34D44159-77C8-0145-A650-8B57598CF55B}" presName="hierChild5" presStyleCnt="0"/>
      <dgm:spPr/>
    </dgm:pt>
    <dgm:pt modelId="{20D443BC-D64B-8A4C-9AEF-4CABC9715372}" type="pres">
      <dgm:prSet presAssocID="{A24F3173-327F-3C41-B50D-37157C94716A}" presName="hierChild5" presStyleCnt="0"/>
      <dgm:spPr/>
    </dgm:pt>
    <dgm:pt modelId="{8873E0A4-8389-B744-86DF-7A69887E20A1}" type="pres">
      <dgm:prSet presAssocID="{5FF3430A-DF0F-2C4D-A2E1-385DCC3AAB33}" presName="hierChild3" presStyleCnt="0"/>
      <dgm:spPr/>
    </dgm:pt>
  </dgm:ptLst>
  <dgm:cxnLst>
    <dgm:cxn modelId="{CC95F303-E29A-A640-8A0C-99118CFAE160}" type="presOf" srcId="{76E604F4-0A74-AC41-B570-5F98A0779348}" destId="{A64C6529-70B0-9946-B35B-3D281967CBEC}" srcOrd="0" destOrd="0" presId="urn:microsoft.com/office/officeart/2005/8/layout/orgChart1"/>
    <dgm:cxn modelId="{07411C0A-9A16-394B-BCAD-54D0441E107B}" type="presOf" srcId="{30F89ACB-114E-D948-9BB3-BBFF3FCD7110}" destId="{B6DEEDCF-DF97-9445-81B2-49CCF6D2A1AC}" srcOrd="0" destOrd="0" presId="urn:microsoft.com/office/officeart/2005/8/layout/orgChart1"/>
    <dgm:cxn modelId="{B721800B-8A06-224B-8E7A-6CB10667208D}" srcId="{5FF3430A-DF0F-2C4D-A2E1-385DCC3AAB33}" destId="{291655D7-C0C4-FC40-B244-0F3290C0EAE5}" srcOrd="0" destOrd="0" parTransId="{C9D95879-2E0C-A14C-890B-B493F2789BFC}" sibTransId="{D5424740-BBC8-9843-B604-494C86997D4E}"/>
    <dgm:cxn modelId="{927ECF0B-A045-B843-B879-1CC495F16D44}" type="presOf" srcId="{A24F3173-327F-3C41-B50D-37157C94716A}" destId="{3FAA3365-F97A-2148-9C75-B52EB50EE3B3}" srcOrd="0" destOrd="0" presId="urn:microsoft.com/office/officeart/2005/8/layout/orgChart1"/>
    <dgm:cxn modelId="{6C391C0E-89BE-C74F-A7EF-19C49083840D}" type="presOf" srcId="{4DD9C06B-419B-F443-A4BE-B29CF02D3B1A}" destId="{AAD8F6D3-94B1-CB4C-86B8-D44A6C31F5D0}" srcOrd="1" destOrd="0" presId="urn:microsoft.com/office/officeart/2005/8/layout/orgChart1"/>
    <dgm:cxn modelId="{7FED2310-7BA2-2242-8C30-F650D87FDDD8}" srcId="{A24F3173-327F-3C41-B50D-37157C94716A}" destId="{34D44159-77C8-0145-A650-8B57598CF55B}" srcOrd="1" destOrd="0" parTransId="{84559536-28F1-2F42-BEE0-5916487B21D5}" sibTransId="{44699FCF-70DE-AC40-BC6F-ACCE1D6780F9}"/>
    <dgm:cxn modelId="{72A1BE14-5868-0441-AF71-D75732FEF1D1}" type="presOf" srcId="{A83CA01E-066D-3D47-B864-5EF68D35E3DB}" destId="{EFAA92E4-8C15-5741-8478-4360FF2DE0BA}" srcOrd="1" destOrd="0" presId="urn:microsoft.com/office/officeart/2005/8/layout/orgChart1"/>
    <dgm:cxn modelId="{799D3A16-200F-704F-A3DD-7DF612757058}" type="presOf" srcId="{5FF3430A-DF0F-2C4D-A2E1-385DCC3AAB33}" destId="{DF7593EC-0CF7-464C-89AA-961C6878F432}" srcOrd="0" destOrd="0" presId="urn:microsoft.com/office/officeart/2005/8/layout/orgChart1"/>
    <dgm:cxn modelId="{50509B1E-E9E9-FB42-BB25-88E2E50B54E4}" srcId="{A24F3173-327F-3C41-B50D-37157C94716A}" destId="{7047D246-A90C-4B49-B6BD-E383CF5E849B}" srcOrd="0" destOrd="0" parTransId="{00E6CE44-0149-F24F-93FF-3BD4A2FE478C}" sibTransId="{D389B0F9-7E55-0A4D-B526-4CEB13A9FEB3}"/>
    <dgm:cxn modelId="{E288BB1F-2724-1146-9A4C-B2BE06210393}" type="presOf" srcId="{932F71CB-C0BF-4545-8E60-0FA515F59752}" destId="{AB17E5C2-DD1A-6044-A788-1356D2348B85}" srcOrd="1" destOrd="0" presId="urn:microsoft.com/office/officeart/2005/8/layout/orgChart1"/>
    <dgm:cxn modelId="{EEBC5821-A173-604B-A2E7-D2CDA3BA69EF}" srcId="{7047D246-A90C-4B49-B6BD-E383CF5E849B}" destId="{30F89ACB-114E-D948-9BB3-BBFF3FCD7110}" srcOrd="0" destOrd="0" parTransId="{CDE9C38C-72DB-F545-9979-47CE652BB1BB}" sibTransId="{CD64701A-AF4C-5B4D-883F-3325D01D47BD}"/>
    <dgm:cxn modelId="{D4D20248-E95F-4149-9365-A7D9FF22E01A}" srcId="{932F71CB-C0BF-4545-8E60-0FA515F59752}" destId="{8AAB6983-31C9-7646-BA08-6DD666E042D8}" srcOrd="0" destOrd="0" parTransId="{6CD8D2C6-2020-634F-A82C-CC9FF45FAE07}" sibTransId="{AF9B45BD-4D99-9E46-9D72-20165D16E1CE}"/>
    <dgm:cxn modelId="{19305353-50F0-EF4C-9D43-06D2E62C0669}" type="presOf" srcId="{8AAB6983-31C9-7646-BA08-6DD666E042D8}" destId="{5AC1D5DF-2247-9043-9BF2-61418EB01D96}" srcOrd="1" destOrd="0" presId="urn:microsoft.com/office/officeart/2005/8/layout/orgChart1"/>
    <dgm:cxn modelId="{42AD2659-40CE-E340-9598-409A29E2917C}" type="presOf" srcId="{84559536-28F1-2F42-BEE0-5916487B21D5}" destId="{7F21DF94-C5E0-2347-981B-B8F95FDB3BBC}" srcOrd="0" destOrd="0" presId="urn:microsoft.com/office/officeart/2005/8/layout/orgChart1"/>
    <dgm:cxn modelId="{555B535D-A2B8-5D40-822F-56F3CEE2D59D}" type="presOf" srcId="{5FF3430A-DF0F-2C4D-A2E1-385DCC3AAB33}" destId="{BCD1A559-9546-1948-9468-6AD114E3FB2B}" srcOrd="1" destOrd="0" presId="urn:microsoft.com/office/officeart/2005/8/layout/orgChart1"/>
    <dgm:cxn modelId="{A0D4A460-3482-9A49-AFEF-F80EAF9ECCE6}" srcId="{92F04FA5-13F7-D249-A476-DD37989F1EA9}" destId="{5FF3430A-DF0F-2C4D-A2E1-385DCC3AAB33}" srcOrd="0" destOrd="0" parTransId="{F81B94EB-2D05-764E-B0BE-5227FCA8BE58}" sibTransId="{9F786D7F-111A-F249-A033-E0B85C991CA7}"/>
    <dgm:cxn modelId="{29CCA065-AFB9-634B-998E-0793A3B0D9C2}" type="presOf" srcId="{1BCD850F-0FC9-8147-B46F-D5DD2804D4DD}" destId="{CC7D7BD6-0616-8847-A53C-28DE51C56927}" srcOrd="0" destOrd="0" presId="urn:microsoft.com/office/officeart/2005/8/layout/orgChart1"/>
    <dgm:cxn modelId="{EF1A5F68-465D-D242-817D-6EDBA216AA53}" type="presOf" srcId="{34D44159-77C8-0145-A650-8B57598CF55B}" destId="{87FAA7D7-1992-974F-844F-937C52BF2A19}" srcOrd="0" destOrd="0" presId="urn:microsoft.com/office/officeart/2005/8/layout/orgChart1"/>
    <dgm:cxn modelId="{F4022C6D-A750-5B4E-A7EA-A625602A4762}" type="presOf" srcId="{76E604F4-0A74-AC41-B570-5F98A0779348}" destId="{C0865EE3-4B40-CB4A-A5B8-975E820D20C4}" srcOrd="1" destOrd="0" presId="urn:microsoft.com/office/officeart/2005/8/layout/orgChart1"/>
    <dgm:cxn modelId="{2FB2A56D-8538-0D40-B27A-52E6D440F16E}" type="presOf" srcId="{34D44159-77C8-0145-A650-8B57598CF55B}" destId="{87AC9207-BE02-B647-B55F-63E077263DBC}" srcOrd="1" destOrd="0" presId="urn:microsoft.com/office/officeart/2005/8/layout/orgChart1"/>
    <dgm:cxn modelId="{6E4C1B70-4E4A-2848-961A-09DAEB6FF9B6}" srcId="{291655D7-C0C4-FC40-B244-0F3290C0EAE5}" destId="{452ED26B-37FF-5142-82A4-67F80D4D21F6}" srcOrd="0" destOrd="0" parTransId="{1BCD850F-0FC9-8147-B46F-D5DD2804D4DD}" sibTransId="{E5F9C254-0907-8649-909B-2A25CB5A60E3}"/>
    <dgm:cxn modelId="{46157872-53E9-7D48-8FC5-9F1FC5E71795}" type="presOf" srcId="{5D111717-F9FE-A44B-91BE-56AB69237489}" destId="{FE00B563-5AEF-914F-B488-1F8025D34EDD}" srcOrd="0" destOrd="0" presId="urn:microsoft.com/office/officeart/2005/8/layout/orgChart1"/>
    <dgm:cxn modelId="{C906AF76-B0D0-7C40-9277-28287BD07D87}" type="presOf" srcId="{0AB6CEC4-0B09-2648-8DB4-1BB9A21D8099}" destId="{74ECC255-4B70-C643-9F9D-346F6FAF0E3F}" srcOrd="0" destOrd="0" presId="urn:microsoft.com/office/officeart/2005/8/layout/orgChart1"/>
    <dgm:cxn modelId="{3780E676-C413-5143-BD3C-C09C6EEF87F9}" type="presOf" srcId="{8AAB6983-31C9-7646-BA08-6DD666E042D8}" destId="{72D64079-C620-214A-9535-1F65E0031731}" srcOrd="0" destOrd="0" presId="urn:microsoft.com/office/officeart/2005/8/layout/orgChart1"/>
    <dgm:cxn modelId="{F262E57C-8AAC-9343-AB99-A30E2C197BF1}" type="presOf" srcId="{DF25BA7F-F7DC-D146-8178-46B5D80DDC47}" destId="{DF1DA3E0-D86E-494B-B7E5-3B853D6F1524}" srcOrd="0" destOrd="0" presId="urn:microsoft.com/office/officeart/2005/8/layout/orgChart1"/>
    <dgm:cxn modelId="{50C78583-E7DC-6143-8B80-E094388392BA}" type="presOf" srcId="{A83CA01E-066D-3D47-B864-5EF68D35E3DB}" destId="{4760F9C8-AB1D-EB48-B018-253B281A7755}" srcOrd="0" destOrd="0" presId="urn:microsoft.com/office/officeart/2005/8/layout/orgChart1"/>
    <dgm:cxn modelId="{49293385-C406-6549-B228-0A2076F13D57}" srcId="{291655D7-C0C4-FC40-B244-0F3290C0EAE5}" destId="{A83CA01E-066D-3D47-B864-5EF68D35E3DB}" srcOrd="1" destOrd="0" parTransId="{DF25BA7F-F7DC-D146-8178-46B5D80DDC47}" sibTransId="{F498B63D-04ED-5F46-8AB1-798B64251B52}"/>
    <dgm:cxn modelId="{936AC787-78A0-AC46-8AB3-579E5862CCBD}" type="presOf" srcId="{6CD8D2C6-2020-634F-A82C-CC9FF45FAE07}" destId="{84CA61ED-65A9-F44C-A9F5-5B179A015284}" srcOrd="0" destOrd="0" presId="urn:microsoft.com/office/officeart/2005/8/layout/orgChart1"/>
    <dgm:cxn modelId="{F1979C93-F6DC-4043-9397-07E8D53E7E6D}" type="presOf" srcId="{32439C1E-A8DC-034F-A19F-D62DF3F9E1FB}" destId="{32BB9FC8-E70C-DF40-80F4-63C44F870C63}" srcOrd="0" destOrd="0" presId="urn:microsoft.com/office/officeart/2005/8/layout/orgChart1"/>
    <dgm:cxn modelId="{2F47C196-7123-5048-9F7F-FADAD0EAE33B}" type="presOf" srcId="{7047D246-A90C-4B49-B6BD-E383CF5E849B}" destId="{3C92FF35-AC8D-604A-BD7A-368972E57BDB}" srcOrd="0" destOrd="0" presId="urn:microsoft.com/office/officeart/2005/8/layout/orgChart1"/>
    <dgm:cxn modelId="{811E3999-00E1-BB4F-BC3B-9F6737255EF2}" type="presOf" srcId="{30F89ACB-114E-D948-9BB3-BBFF3FCD7110}" destId="{CE296B18-EAA3-194F-8986-108A2C3B02BA}" srcOrd="1" destOrd="0" presId="urn:microsoft.com/office/officeart/2005/8/layout/orgChart1"/>
    <dgm:cxn modelId="{5B5CF099-23E5-3A48-A29A-4C2569368C69}" srcId="{932F71CB-C0BF-4545-8E60-0FA515F59752}" destId="{76E604F4-0A74-AC41-B570-5F98A0779348}" srcOrd="1" destOrd="0" parTransId="{32439C1E-A8DC-034F-A19F-D62DF3F9E1FB}" sibTransId="{657C1CF1-90BF-C247-9A11-8F134F51B997}"/>
    <dgm:cxn modelId="{EF388C9B-909C-0D41-9052-E46F2BDBD3C3}" type="presOf" srcId="{932F71CB-C0BF-4545-8E60-0FA515F59752}" destId="{14986BE2-533D-1445-B602-88B602332D7F}" srcOrd="0" destOrd="0" presId="urn:microsoft.com/office/officeart/2005/8/layout/orgChart1"/>
    <dgm:cxn modelId="{681EF7A6-8B43-404C-BC71-D68D7452D24A}" srcId="{5FF3430A-DF0F-2C4D-A2E1-385DCC3AAB33}" destId="{A24F3173-327F-3C41-B50D-37157C94716A}" srcOrd="2" destOrd="0" parTransId="{0AB6CEC4-0B09-2648-8DB4-1BB9A21D8099}" sibTransId="{75316C37-F1A7-F14B-BE1E-A1DA225E8D41}"/>
    <dgm:cxn modelId="{96B1C9AA-7740-BE4C-AC44-B7D1590B86DB}" srcId="{5FF3430A-DF0F-2C4D-A2E1-385DCC3AAB33}" destId="{932F71CB-C0BF-4545-8E60-0FA515F59752}" srcOrd="1" destOrd="0" parTransId="{750F05EF-A70C-C544-8C83-5291667E6810}" sibTransId="{BBD35D7A-24CB-8B45-AB39-6E0F345CA4A6}"/>
    <dgm:cxn modelId="{650E04AD-75F4-1E4A-8034-5D1CF1B9F099}" type="presOf" srcId="{7047D246-A90C-4B49-B6BD-E383CF5E849B}" destId="{C0158124-E071-8947-AC37-F090CC1F206F}" srcOrd="1" destOrd="0" presId="urn:microsoft.com/office/officeart/2005/8/layout/orgChart1"/>
    <dgm:cxn modelId="{C73E35AD-A78F-194B-B3BD-90A53FF6F806}" type="presOf" srcId="{CDE9C38C-72DB-F545-9979-47CE652BB1BB}" destId="{919F6026-A8EC-5844-9C61-EFD7AD221899}" srcOrd="0" destOrd="0" presId="urn:microsoft.com/office/officeart/2005/8/layout/orgChart1"/>
    <dgm:cxn modelId="{6477B7AE-34DF-4F44-9D3E-AC7AF3732539}" type="presOf" srcId="{452ED26B-37FF-5142-82A4-67F80D4D21F6}" destId="{F6F1926B-E643-024F-A9D3-C83E780BE6E1}" srcOrd="0" destOrd="0" presId="urn:microsoft.com/office/officeart/2005/8/layout/orgChart1"/>
    <dgm:cxn modelId="{115628B0-15FC-4542-A7A2-A5639F3B46A1}" type="presOf" srcId="{291655D7-C0C4-FC40-B244-0F3290C0EAE5}" destId="{D9358797-51AB-744D-A38C-5148103DC9FE}" srcOrd="1" destOrd="0" presId="urn:microsoft.com/office/officeart/2005/8/layout/orgChart1"/>
    <dgm:cxn modelId="{BA33F7B7-E557-FD41-819D-D6C0E823B921}" srcId="{7047D246-A90C-4B49-B6BD-E383CF5E849B}" destId="{4DD9C06B-419B-F443-A4BE-B29CF02D3B1A}" srcOrd="1" destOrd="0" parTransId="{5D111717-F9FE-A44B-91BE-56AB69237489}" sibTransId="{4CBAA565-CE75-A04A-8545-210F20F212B1}"/>
    <dgm:cxn modelId="{1D3C4BB9-803D-024D-B4AD-938BE70FB832}" type="presOf" srcId="{92F04FA5-13F7-D249-A476-DD37989F1EA9}" destId="{9919E553-09D3-ED40-A4A1-99AA7D4B09CE}" srcOrd="0" destOrd="0" presId="urn:microsoft.com/office/officeart/2005/8/layout/orgChart1"/>
    <dgm:cxn modelId="{C0F582CA-DBCF-134E-9E51-24EE5CC0E50D}" type="presOf" srcId="{00E6CE44-0149-F24F-93FF-3BD4A2FE478C}" destId="{4BB28925-A925-124A-A38C-7238115777E6}" srcOrd="0" destOrd="0" presId="urn:microsoft.com/office/officeart/2005/8/layout/orgChart1"/>
    <dgm:cxn modelId="{2FC384D1-915B-FC4C-8996-86C5A23B8420}" type="presOf" srcId="{A24F3173-327F-3C41-B50D-37157C94716A}" destId="{2E592A3E-595B-CA4E-9E55-3FD7342B1678}" srcOrd="1" destOrd="0" presId="urn:microsoft.com/office/officeart/2005/8/layout/orgChart1"/>
    <dgm:cxn modelId="{4E86BDD4-6AA3-1447-9CBA-5D32E6204F80}" type="presOf" srcId="{452ED26B-37FF-5142-82A4-67F80D4D21F6}" destId="{4E357BDF-73F4-E544-AB10-9CF3D1392764}" srcOrd="1" destOrd="0" presId="urn:microsoft.com/office/officeart/2005/8/layout/orgChart1"/>
    <dgm:cxn modelId="{248690EA-5BAB-4B47-BA13-A6C3E6D3350D}" type="presOf" srcId="{C9D95879-2E0C-A14C-890B-B493F2789BFC}" destId="{0893E25F-8123-4F45-B6D5-8835435111E7}" srcOrd="0" destOrd="0" presId="urn:microsoft.com/office/officeart/2005/8/layout/orgChart1"/>
    <dgm:cxn modelId="{CB49C0EA-FCCA-8240-B375-FF79FBDDDA6B}" type="presOf" srcId="{750F05EF-A70C-C544-8C83-5291667E6810}" destId="{65C92E4F-60BB-E34E-BC76-7C41E807161C}" srcOrd="0" destOrd="0" presId="urn:microsoft.com/office/officeart/2005/8/layout/orgChart1"/>
    <dgm:cxn modelId="{8A24CAF7-8471-B844-A7F2-14AD4B89D066}" type="presOf" srcId="{291655D7-C0C4-FC40-B244-0F3290C0EAE5}" destId="{2B2FB5CE-35D4-034A-8D7F-DFA1E681E235}" srcOrd="0" destOrd="0" presId="urn:microsoft.com/office/officeart/2005/8/layout/orgChart1"/>
    <dgm:cxn modelId="{1216F7FD-73AB-C643-B544-30A4D9F2815F}" type="presOf" srcId="{4DD9C06B-419B-F443-A4BE-B29CF02D3B1A}" destId="{9A6676A0-EC5D-D744-964A-72084BE85F68}" srcOrd="0" destOrd="0" presId="urn:microsoft.com/office/officeart/2005/8/layout/orgChart1"/>
    <dgm:cxn modelId="{9A6BDA21-0652-0246-B3B8-34622C994812}" type="presParOf" srcId="{9919E553-09D3-ED40-A4A1-99AA7D4B09CE}" destId="{DA49FF0E-87EA-C549-8C87-CACD6026D6D0}" srcOrd="0" destOrd="0" presId="urn:microsoft.com/office/officeart/2005/8/layout/orgChart1"/>
    <dgm:cxn modelId="{EF184E19-ED60-EB44-8AD4-3EC722F9F5E7}" type="presParOf" srcId="{DA49FF0E-87EA-C549-8C87-CACD6026D6D0}" destId="{AB0D820B-0311-0348-8A66-B134EAD0F672}" srcOrd="0" destOrd="0" presId="urn:microsoft.com/office/officeart/2005/8/layout/orgChart1"/>
    <dgm:cxn modelId="{64B84BB4-88BE-A04F-8285-5C625A19FC96}" type="presParOf" srcId="{AB0D820B-0311-0348-8A66-B134EAD0F672}" destId="{DF7593EC-0CF7-464C-89AA-961C6878F432}" srcOrd="0" destOrd="0" presId="urn:microsoft.com/office/officeart/2005/8/layout/orgChart1"/>
    <dgm:cxn modelId="{1C43A008-A9B0-6642-9D02-DBF65FFC0365}" type="presParOf" srcId="{AB0D820B-0311-0348-8A66-B134EAD0F672}" destId="{BCD1A559-9546-1948-9468-6AD114E3FB2B}" srcOrd="1" destOrd="0" presId="urn:microsoft.com/office/officeart/2005/8/layout/orgChart1"/>
    <dgm:cxn modelId="{ADF83F8A-9313-2C49-9567-8C946C179F81}" type="presParOf" srcId="{DA49FF0E-87EA-C549-8C87-CACD6026D6D0}" destId="{21ED8466-9243-5049-8C16-0831D6DF50F2}" srcOrd="1" destOrd="0" presId="urn:microsoft.com/office/officeart/2005/8/layout/orgChart1"/>
    <dgm:cxn modelId="{F9F9D1FB-C321-6243-955D-756792C6F591}" type="presParOf" srcId="{21ED8466-9243-5049-8C16-0831D6DF50F2}" destId="{0893E25F-8123-4F45-B6D5-8835435111E7}" srcOrd="0" destOrd="0" presId="urn:microsoft.com/office/officeart/2005/8/layout/orgChart1"/>
    <dgm:cxn modelId="{107DAD75-820D-7C4A-A4A4-5CD1BDAF3DB6}" type="presParOf" srcId="{21ED8466-9243-5049-8C16-0831D6DF50F2}" destId="{262B91E5-4747-1C45-9175-E95A381DD9FF}" srcOrd="1" destOrd="0" presId="urn:microsoft.com/office/officeart/2005/8/layout/orgChart1"/>
    <dgm:cxn modelId="{75148E1E-2EA6-8644-9DFD-A3C8363752CC}" type="presParOf" srcId="{262B91E5-4747-1C45-9175-E95A381DD9FF}" destId="{CCE3E2D5-F77B-4347-A3AC-51DC34628EA8}" srcOrd="0" destOrd="0" presId="urn:microsoft.com/office/officeart/2005/8/layout/orgChart1"/>
    <dgm:cxn modelId="{7C726DD3-A007-4D4E-86E6-010A37F55A7D}" type="presParOf" srcId="{CCE3E2D5-F77B-4347-A3AC-51DC34628EA8}" destId="{2B2FB5CE-35D4-034A-8D7F-DFA1E681E235}" srcOrd="0" destOrd="0" presId="urn:microsoft.com/office/officeart/2005/8/layout/orgChart1"/>
    <dgm:cxn modelId="{E3F2D479-0190-9B4C-813B-F6D938203424}" type="presParOf" srcId="{CCE3E2D5-F77B-4347-A3AC-51DC34628EA8}" destId="{D9358797-51AB-744D-A38C-5148103DC9FE}" srcOrd="1" destOrd="0" presId="urn:microsoft.com/office/officeart/2005/8/layout/orgChart1"/>
    <dgm:cxn modelId="{A2A7AC05-1F7E-5C42-B6F2-E9D8F970F532}" type="presParOf" srcId="{262B91E5-4747-1C45-9175-E95A381DD9FF}" destId="{69D307CC-C857-8546-86D0-E69171D10EB9}" srcOrd="1" destOrd="0" presId="urn:microsoft.com/office/officeart/2005/8/layout/orgChart1"/>
    <dgm:cxn modelId="{D7C12042-88AC-2F43-9E92-0D5E4DDF7394}" type="presParOf" srcId="{262B91E5-4747-1C45-9175-E95A381DD9FF}" destId="{811454EB-B5B6-7446-A329-B5BE057D0EAB}" srcOrd="2" destOrd="0" presId="urn:microsoft.com/office/officeart/2005/8/layout/orgChart1"/>
    <dgm:cxn modelId="{915BB668-D1EC-4A41-A161-9FDAB4372EDF}" type="presParOf" srcId="{811454EB-B5B6-7446-A329-B5BE057D0EAB}" destId="{CC7D7BD6-0616-8847-A53C-28DE51C56927}" srcOrd="0" destOrd="0" presId="urn:microsoft.com/office/officeart/2005/8/layout/orgChart1"/>
    <dgm:cxn modelId="{D0D76C10-BF23-BA49-ABAC-6F175CA8A3F6}" type="presParOf" srcId="{811454EB-B5B6-7446-A329-B5BE057D0EAB}" destId="{F8E73609-F211-8C40-8D1F-4CC015E2EFBD}" srcOrd="1" destOrd="0" presId="urn:microsoft.com/office/officeart/2005/8/layout/orgChart1"/>
    <dgm:cxn modelId="{4F948C18-2705-CF48-8A3C-E4D7A0B5AA6F}" type="presParOf" srcId="{F8E73609-F211-8C40-8D1F-4CC015E2EFBD}" destId="{38CF56EA-3E0A-2F43-8D3F-ECF290F238CC}" srcOrd="0" destOrd="0" presId="urn:microsoft.com/office/officeart/2005/8/layout/orgChart1"/>
    <dgm:cxn modelId="{4768E688-CE14-4F42-86AB-4E67C9F7A877}" type="presParOf" srcId="{38CF56EA-3E0A-2F43-8D3F-ECF290F238CC}" destId="{F6F1926B-E643-024F-A9D3-C83E780BE6E1}" srcOrd="0" destOrd="0" presId="urn:microsoft.com/office/officeart/2005/8/layout/orgChart1"/>
    <dgm:cxn modelId="{772D9C6E-F63A-8741-A446-2AC3034C5E41}" type="presParOf" srcId="{38CF56EA-3E0A-2F43-8D3F-ECF290F238CC}" destId="{4E357BDF-73F4-E544-AB10-9CF3D1392764}" srcOrd="1" destOrd="0" presId="urn:microsoft.com/office/officeart/2005/8/layout/orgChart1"/>
    <dgm:cxn modelId="{FCC37945-B72A-8F4B-AD21-23FB44CE803F}" type="presParOf" srcId="{F8E73609-F211-8C40-8D1F-4CC015E2EFBD}" destId="{BC0BB4CC-B157-7345-A93F-0F6814405B93}" srcOrd="1" destOrd="0" presId="urn:microsoft.com/office/officeart/2005/8/layout/orgChart1"/>
    <dgm:cxn modelId="{BC2F4EFC-442C-3049-A112-D9A207D23498}" type="presParOf" srcId="{F8E73609-F211-8C40-8D1F-4CC015E2EFBD}" destId="{92E0DB36-C9EB-5741-8802-91BE7518DF07}" srcOrd="2" destOrd="0" presId="urn:microsoft.com/office/officeart/2005/8/layout/orgChart1"/>
    <dgm:cxn modelId="{DF559AC0-4566-D044-8790-B3CFE22F676C}" type="presParOf" srcId="{811454EB-B5B6-7446-A329-B5BE057D0EAB}" destId="{DF1DA3E0-D86E-494B-B7E5-3B853D6F1524}" srcOrd="2" destOrd="0" presId="urn:microsoft.com/office/officeart/2005/8/layout/orgChart1"/>
    <dgm:cxn modelId="{46E5096B-2DCD-A041-AA3F-1F2E6D6BC99D}" type="presParOf" srcId="{811454EB-B5B6-7446-A329-B5BE057D0EAB}" destId="{B9BC93C6-9076-0240-9165-4187C8A7A407}" srcOrd="3" destOrd="0" presId="urn:microsoft.com/office/officeart/2005/8/layout/orgChart1"/>
    <dgm:cxn modelId="{F2F62C68-F37A-6D44-A1AC-E89A4AB7DABC}" type="presParOf" srcId="{B9BC93C6-9076-0240-9165-4187C8A7A407}" destId="{9A25902A-BCC1-264B-9EFA-770527E0A9EA}" srcOrd="0" destOrd="0" presId="urn:microsoft.com/office/officeart/2005/8/layout/orgChart1"/>
    <dgm:cxn modelId="{9AB9D376-D1A7-4647-A908-57F4774AB0C3}" type="presParOf" srcId="{9A25902A-BCC1-264B-9EFA-770527E0A9EA}" destId="{4760F9C8-AB1D-EB48-B018-253B281A7755}" srcOrd="0" destOrd="0" presId="urn:microsoft.com/office/officeart/2005/8/layout/orgChart1"/>
    <dgm:cxn modelId="{7C7797D1-BA50-2240-8E8C-165A3A286A9C}" type="presParOf" srcId="{9A25902A-BCC1-264B-9EFA-770527E0A9EA}" destId="{EFAA92E4-8C15-5741-8478-4360FF2DE0BA}" srcOrd="1" destOrd="0" presId="urn:microsoft.com/office/officeart/2005/8/layout/orgChart1"/>
    <dgm:cxn modelId="{04AE5B7D-1D82-2349-A821-963ECE7661D7}" type="presParOf" srcId="{B9BC93C6-9076-0240-9165-4187C8A7A407}" destId="{9E64819C-FDFC-E94D-9216-643CD31FCBA3}" srcOrd="1" destOrd="0" presId="urn:microsoft.com/office/officeart/2005/8/layout/orgChart1"/>
    <dgm:cxn modelId="{F4E8E670-661B-FC4C-8DB0-AE6A403C1CED}" type="presParOf" srcId="{B9BC93C6-9076-0240-9165-4187C8A7A407}" destId="{62BD877C-CF47-A94C-B9ED-5146FADF0D20}" srcOrd="2" destOrd="0" presId="urn:microsoft.com/office/officeart/2005/8/layout/orgChart1"/>
    <dgm:cxn modelId="{7A0160A4-2158-444E-A156-B8AFB351505D}" type="presParOf" srcId="{21ED8466-9243-5049-8C16-0831D6DF50F2}" destId="{65C92E4F-60BB-E34E-BC76-7C41E807161C}" srcOrd="2" destOrd="0" presId="urn:microsoft.com/office/officeart/2005/8/layout/orgChart1"/>
    <dgm:cxn modelId="{A4D2003E-BC95-114B-AAA2-F3E13543FD5F}" type="presParOf" srcId="{21ED8466-9243-5049-8C16-0831D6DF50F2}" destId="{9A55744D-5A45-5A4B-89C0-4CA0704734DB}" srcOrd="3" destOrd="0" presId="urn:microsoft.com/office/officeart/2005/8/layout/orgChart1"/>
    <dgm:cxn modelId="{E86FF447-B4DF-A94C-B83B-8293D552DFC6}" type="presParOf" srcId="{9A55744D-5A45-5A4B-89C0-4CA0704734DB}" destId="{A64545BD-0E43-6A46-8C1C-EA535756C8C6}" srcOrd="0" destOrd="0" presId="urn:microsoft.com/office/officeart/2005/8/layout/orgChart1"/>
    <dgm:cxn modelId="{BF2F8E99-AC8C-4A49-95EC-EE5F035CA348}" type="presParOf" srcId="{A64545BD-0E43-6A46-8C1C-EA535756C8C6}" destId="{14986BE2-533D-1445-B602-88B602332D7F}" srcOrd="0" destOrd="0" presId="urn:microsoft.com/office/officeart/2005/8/layout/orgChart1"/>
    <dgm:cxn modelId="{DB8CB69B-A8EB-244E-B908-9F3671302F4E}" type="presParOf" srcId="{A64545BD-0E43-6A46-8C1C-EA535756C8C6}" destId="{AB17E5C2-DD1A-6044-A788-1356D2348B85}" srcOrd="1" destOrd="0" presId="urn:microsoft.com/office/officeart/2005/8/layout/orgChart1"/>
    <dgm:cxn modelId="{96EAF6C8-DAF9-6248-B20F-45B80D251032}" type="presParOf" srcId="{9A55744D-5A45-5A4B-89C0-4CA0704734DB}" destId="{D5EA6CEA-D494-2244-B1F3-136DFE0DD385}" srcOrd="1" destOrd="0" presId="urn:microsoft.com/office/officeart/2005/8/layout/orgChart1"/>
    <dgm:cxn modelId="{6E79D158-F0F4-5E4B-909D-CD65DC80C135}" type="presParOf" srcId="{D5EA6CEA-D494-2244-B1F3-136DFE0DD385}" destId="{84CA61ED-65A9-F44C-A9F5-5B179A015284}" srcOrd="0" destOrd="0" presId="urn:microsoft.com/office/officeart/2005/8/layout/orgChart1"/>
    <dgm:cxn modelId="{F324DBA8-A66C-8743-823E-B6920C3F5670}" type="presParOf" srcId="{D5EA6CEA-D494-2244-B1F3-136DFE0DD385}" destId="{080EF215-7116-CE41-821E-6ABFBE47A1D8}" srcOrd="1" destOrd="0" presId="urn:microsoft.com/office/officeart/2005/8/layout/orgChart1"/>
    <dgm:cxn modelId="{66629ECB-2463-AB48-99DB-AA760C471D79}" type="presParOf" srcId="{080EF215-7116-CE41-821E-6ABFBE47A1D8}" destId="{7DB0506C-7691-FF43-8A30-081AA0A57DC0}" srcOrd="0" destOrd="0" presId="urn:microsoft.com/office/officeart/2005/8/layout/orgChart1"/>
    <dgm:cxn modelId="{92FE7D31-3017-4B4E-8B25-66388CCF5E9A}" type="presParOf" srcId="{7DB0506C-7691-FF43-8A30-081AA0A57DC0}" destId="{72D64079-C620-214A-9535-1F65E0031731}" srcOrd="0" destOrd="0" presId="urn:microsoft.com/office/officeart/2005/8/layout/orgChart1"/>
    <dgm:cxn modelId="{A7A5A7C7-0508-714A-BCDD-FFF69FCA14C9}" type="presParOf" srcId="{7DB0506C-7691-FF43-8A30-081AA0A57DC0}" destId="{5AC1D5DF-2247-9043-9BF2-61418EB01D96}" srcOrd="1" destOrd="0" presId="urn:microsoft.com/office/officeart/2005/8/layout/orgChart1"/>
    <dgm:cxn modelId="{85068D4D-5691-044E-921A-98FE18B9AA87}" type="presParOf" srcId="{080EF215-7116-CE41-821E-6ABFBE47A1D8}" destId="{2D93DF3A-F6E9-BC4F-9CDF-9397F5B62D20}" srcOrd="1" destOrd="0" presId="urn:microsoft.com/office/officeart/2005/8/layout/orgChart1"/>
    <dgm:cxn modelId="{DB374E1D-686F-B947-8308-8E40BDE75D99}" type="presParOf" srcId="{080EF215-7116-CE41-821E-6ABFBE47A1D8}" destId="{7B03AC6D-7673-7A4A-B632-1DD8F4A5024B}" srcOrd="2" destOrd="0" presId="urn:microsoft.com/office/officeart/2005/8/layout/orgChart1"/>
    <dgm:cxn modelId="{16E34712-3174-F343-A3C1-A1D5145D2467}" type="presParOf" srcId="{D5EA6CEA-D494-2244-B1F3-136DFE0DD385}" destId="{32BB9FC8-E70C-DF40-80F4-63C44F870C63}" srcOrd="2" destOrd="0" presId="urn:microsoft.com/office/officeart/2005/8/layout/orgChart1"/>
    <dgm:cxn modelId="{50348336-F52B-B24B-B137-9EC36AA4B094}" type="presParOf" srcId="{D5EA6CEA-D494-2244-B1F3-136DFE0DD385}" destId="{C63BF723-35F6-974A-B465-657147C80E83}" srcOrd="3" destOrd="0" presId="urn:microsoft.com/office/officeart/2005/8/layout/orgChart1"/>
    <dgm:cxn modelId="{7B1C81F3-044B-3746-B28D-A0AD5B90C3ED}" type="presParOf" srcId="{C63BF723-35F6-974A-B465-657147C80E83}" destId="{F528DF2A-CA89-0B4F-AF4F-E45ACF3D9444}" srcOrd="0" destOrd="0" presId="urn:microsoft.com/office/officeart/2005/8/layout/orgChart1"/>
    <dgm:cxn modelId="{6808EBAA-B170-CC45-932B-FF12834D3560}" type="presParOf" srcId="{F528DF2A-CA89-0B4F-AF4F-E45ACF3D9444}" destId="{A64C6529-70B0-9946-B35B-3D281967CBEC}" srcOrd="0" destOrd="0" presId="urn:microsoft.com/office/officeart/2005/8/layout/orgChart1"/>
    <dgm:cxn modelId="{ACD7CA90-F411-ED43-ACF7-EF04B72C84B1}" type="presParOf" srcId="{F528DF2A-CA89-0B4F-AF4F-E45ACF3D9444}" destId="{C0865EE3-4B40-CB4A-A5B8-975E820D20C4}" srcOrd="1" destOrd="0" presId="urn:microsoft.com/office/officeart/2005/8/layout/orgChart1"/>
    <dgm:cxn modelId="{E10003CD-D35B-7E40-B7E2-84DA5BBB15EE}" type="presParOf" srcId="{C63BF723-35F6-974A-B465-657147C80E83}" destId="{2BD878B6-53FA-C64A-AF9A-402693B1EB8D}" srcOrd="1" destOrd="0" presId="urn:microsoft.com/office/officeart/2005/8/layout/orgChart1"/>
    <dgm:cxn modelId="{7AEFDED1-5BB4-6B43-B7A7-F59753770721}" type="presParOf" srcId="{C63BF723-35F6-974A-B465-657147C80E83}" destId="{32C45A50-3B8A-3D44-AA24-9C5B5FAF3FCA}" srcOrd="2" destOrd="0" presId="urn:microsoft.com/office/officeart/2005/8/layout/orgChart1"/>
    <dgm:cxn modelId="{9F82D241-DFD3-F544-BB4A-72ACD8F68B73}" type="presParOf" srcId="{9A55744D-5A45-5A4B-89C0-4CA0704734DB}" destId="{70576BC4-E440-1142-B93D-790CA61797E6}" srcOrd="2" destOrd="0" presId="urn:microsoft.com/office/officeart/2005/8/layout/orgChart1"/>
    <dgm:cxn modelId="{BD5BF30D-7971-9946-A311-27CA74E75990}" type="presParOf" srcId="{21ED8466-9243-5049-8C16-0831D6DF50F2}" destId="{74ECC255-4B70-C643-9F9D-346F6FAF0E3F}" srcOrd="4" destOrd="0" presId="urn:microsoft.com/office/officeart/2005/8/layout/orgChart1"/>
    <dgm:cxn modelId="{A8B109A4-C3FF-8E4D-88EC-DE088CE64275}" type="presParOf" srcId="{21ED8466-9243-5049-8C16-0831D6DF50F2}" destId="{9274E6B2-0F58-BD45-A2E2-F4F051D70BD9}" srcOrd="5" destOrd="0" presId="urn:microsoft.com/office/officeart/2005/8/layout/orgChart1"/>
    <dgm:cxn modelId="{3950712F-177E-4C4B-99ED-F2AB3EB2AE9E}" type="presParOf" srcId="{9274E6B2-0F58-BD45-A2E2-F4F051D70BD9}" destId="{4CE4987F-35A9-F24C-AC91-F45E0E29823A}" srcOrd="0" destOrd="0" presId="urn:microsoft.com/office/officeart/2005/8/layout/orgChart1"/>
    <dgm:cxn modelId="{0057ABFA-E4CF-DF4C-8CEF-AC0CDFD9E43D}" type="presParOf" srcId="{4CE4987F-35A9-F24C-AC91-F45E0E29823A}" destId="{3FAA3365-F97A-2148-9C75-B52EB50EE3B3}" srcOrd="0" destOrd="0" presId="urn:microsoft.com/office/officeart/2005/8/layout/orgChart1"/>
    <dgm:cxn modelId="{F52DC11B-339A-8B43-9FED-975FC0D12805}" type="presParOf" srcId="{4CE4987F-35A9-F24C-AC91-F45E0E29823A}" destId="{2E592A3E-595B-CA4E-9E55-3FD7342B1678}" srcOrd="1" destOrd="0" presId="urn:microsoft.com/office/officeart/2005/8/layout/orgChart1"/>
    <dgm:cxn modelId="{D0DEB4BE-9BD0-0F44-8AFB-F4AACC7FAF07}" type="presParOf" srcId="{9274E6B2-0F58-BD45-A2E2-F4F051D70BD9}" destId="{4EB61095-E836-0B4F-9698-1982D9419E7D}" srcOrd="1" destOrd="0" presId="urn:microsoft.com/office/officeart/2005/8/layout/orgChart1"/>
    <dgm:cxn modelId="{3C0AE661-6468-6F40-8FAC-2D96598A8FD6}" type="presParOf" srcId="{4EB61095-E836-0B4F-9698-1982D9419E7D}" destId="{4BB28925-A925-124A-A38C-7238115777E6}" srcOrd="0" destOrd="0" presId="urn:microsoft.com/office/officeart/2005/8/layout/orgChart1"/>
    <dgm:cxn modelId="{B9D089B0-5D3C-4A4B-BB8F-9F747216C788}" type="presParOf" srcId="{4EB61095-E836-0B4F-9698-1982D9419E7D}" destId="{1F4FBE52-4DC1-5442-9B37-2C505D464DB1}" srcOrd="1" destOrd="0" presId="urn:microsoft.com/office/officeart/2005/8/layout/orgChart1"/>
    <dgm:cxn modelId="{2AB9D1F7-84B9-1647-8F6F-9FA06DF82625}" type="presParOf" srcId="{1F4FBE52-4DC1-5442-9B37-2C505D464DB1}" destId="{355139F8-599B-4642-B5FB-4F9ACFA5D562}" srcOrd="0" destOrd="0" presId="urn:microsoft.com/office/officeart/2005/8/layout/orgChart1"/>
    <dgm:cxn modelId="{128B612C-6775-1C44-95CE-42B8B4670690}" type="presParOf" srcId="{355139F8-599B-4642-B5FB-4F9ACFA5D562}" destId="{3C92FF35-AC8D-604A-BD7A-368972E57BDB}" srcOrd="0" destOrd="0" presId="urn:microsoft.com/office/officeart/2005/8/layout/orgChart1"/>
    <dgm:cxn modelId="{5C78F6D7-AA0E-2A44-8C46-51AAE398BB75}" type="presParOf" srcId="{355139F8-599B-4642-B5FB-4F9ACFA5D562}" destId="{C0158124-E071-8947-AC37-F090CC1F206F}" srcOrd="1" destOrd="0" presId="urn:microsoft.com/office/officeart/2005/8/layout/orgChart1"/>
    <dgm:cxn modelId="{0B7CDBD9-7896-F847-A545-30982822D630}" type="presParOf" srcId="{1F4FBE52-4DC1-5442-9B37-2C505D464DB1}" destId="{343AC8B6-F550-D445-93C9-707BE88B3747}" srcOrd="1" destOrd="0" presId="urn:microsoft.com/office/officeart/2005/8/layout/orgChart1"/>
    <dgm:cxn modelId="{537D3679-0BF7-D449-BB2E-E1C41849DC97}" type="presParOf" srcId="{343AC8B6-F550-D445-93C9-707BE88B3747}" destId="{919F6026-A8EC-5844-9C61-EFD7AD221899}" srcOrd="0" destOrd="0" presId="urn:microsoft.com/office/officeart/2005/8/layout/orgChart1"/>
    <dgm:cxn modelId="{5ADBFB04-A107-BD4D-8B2A-4B684FCD2097}" type="presParOf" srcId="{343AC8B6-F550-D445-93C9-707BE88B3747}" destId="{965A2862-6FBD-8147-9DCC-0E9EAADCD437}" srcOrd="1" destOrd="0" presId="urn:microsoft.com/office/officeart/2005/8/layout/orgChart1"/>
    <dgm:cxn modelId="{58D52AD5-B772-084D-88F3-2E1F984E97E2}" type="presParOf" srcId="{965A2862-6FBD-8147-9DCC-0E9EAADCD437}" destId="{70DA7F7D-4682-DE49-AFFE-2CE19E1F1FDF}" srcOrd="0" destOrd="0" presId="urn:microsoft.com/office/officeart/2005/8/layout/orgChart1"/>
    <dgm:cxn modelId="{4B9D5F7B-B5D2-4847-AFA7-92722097C386}" type="presParOf" srcId="{70DA7F7D-4682-DE49-AFFE-2CE19E1F1FDF}" destId="{B6DEEDCF-DF97-9445-81B2-49CCF6D2A1AC}" srcOrd="0" destOrd="0" presId="urn:microsoft.com/office/officeart/2005/8/layout/orgChart1"/>
    <dgm:cxn modelId="{33E81096-C4D8-224E-8336-E31F595684DC}" type="presParOf" srcId="{70DA7F7D-4682-DE49-AFFE-2CE19E1F1FDF}" destId="{CE296B18-EAA3-194F-8986-108A2C3B02BA}" srcOrd="1" destOrd="0" presId="urn:microsoft.com/office/officeart/2005/8/layout/orgChart1"/>
    <dgm:cxn modelId="{EBA42B91-038B-7B4D-B483-76B8134F72ED}" type="presParOf" srcId="{965A2862-6FBD-8147-9DCC-0E9EAADCD437}" destId="{447D3FE0-B38C-4C4B-8BA1-CED67756F99F}" srcOrd="1" destOrd="0" presId="urn:microsoft.com/office/officeart/2005/8/layout/orgChart1"/>
    <dgm:cxn modelId="{AD1890AA-E4A1-F446-979D-F3B93931A71F}" type="presParOf" srcId="{965A2862-6FBD-8147-9DCC-0E9EAADCD437}" destId="{9221C444-971D-614B-BE2A-8FC830C43EB8}" srcOrd="2" destOrd="0" presId="urn:microsoft.com/office/officeart/2005/8/layout/orgChart1"/>
    <dgm:cxn modelId="{9F4FE181-AAD2-D94E-9798-8971B12BB0F7}" type="presParOf" srcId="{343AC8B6-F550-D445-93C9-707BE88B3747}" destId="{FE00B563-5AEF-914F-B488-1F8025D34EDD}" srcOrd="2" destOrd="0" presId="urn:microsoft.com/office/officeart/2005/8/layout/orgChart1"/>
    <dgm:cxn modelId="{4A363112-B007-0D43-914B-40DA8C5B9068}" type="presParOf" srcId="{343AC8B6-F550-D445-93C9-707BE88B3747}" destId="{3D381CF5-7D70-B742-A4B4-DE603F6591A4}" srcOrd="3" destOrd="0" presId="urn:microsoft.com/office/officeart/2005/8/layout/orgChart1"/>
    <dgm:cxn modelId="{A70F324B-1AC9-A546-B175-6FA2DF607402}" type="presParOf" srcId="{3D381CF5-7D70-B742-A4B4-DE603F6591A4}" destId="{C8A5D0D7-FFF0-7241-A6F7-7E90E38AFD41}" srcOrd="0" destOrd="0" presId="urn:microsoft.com/office/officeart/2005/8/layout/orgChart1"/>
    <dgm:cxn modelId="{6A19B099-B4D4-BF4E-A880-D379BCCF3671}" type="presParOf" srcId="{C8A5D0D7-FFF0-7241-A6F7-7E90E38AFD41}" destId="{9A6676A0-EC5D-D744-964A-72084BE85F68}" srcOrd="0" destOrd="0" presId="urn:microsoft.com/office/officeart/2005/8/layout/orgChart1"/>
    <dgm:cxn modelId="{0C7B372C-50F8-2D41-9BBE-98DB1B342BF7}" type="presParOf" srcId="{C8A5D0D7-FFF0-7241-A6F7-7E90E38AFD41}" destId="{AAD8F6D3-94B1-CB4C-86B8-D44A6C31F5D0}" srcOrd="1" destOrd="0" presId="urn:microsoft.com/office/officeart/2005/8/layout/orgChart1"/>
    <dgm:cxn modelId="{E5183CD8-8391-184F-81CC-35EF5E9CAA01}" type="presParOf" srcId="{3D381CF5-7D70-B742-A4B4-DE603F6591A4}" destId="{8B0B97B5-6071-2741-AC64-70D18F7C505C}" srcOrd="1" destOrd="0" presId="urn:microsoft.com/office/officeart/2005/8/layout/orgChart1"/>
    <dgm:cxn modelId="{CE77E018-9FC5-EA43-99A1-FB384EF891C3}" type="presParOf" srcId="{3D381CF5-7D70-B742-A4B4-DE603F6591A4}" destId="{33DCF610-E43B-2440-AF4D-CD911EDC7139}" srcOrd="2" destOrd="0" presId="urn:microsoft.com/office/officeart/2005/8/layout/orgChart1"/>
    <dgm:cxn modelId="{169EAAF0-FE80-D74C-8DB0-44B236167ECD}" type="presParOf" srcId="{1F4FBE52-4DC1-5442-9B37-2C505D464DB1}" destId="{BAFAFB03-BB4C-F24B-825D-B694A5190888}" srcOrd="2" destOrd="0" presId="urn:microsoft.com/office/officeart/2005/8/layout/orgChart1"/>
    <dgm:cxn modelId="{72172337-C038-4C4E-B565-4BF65FDE6B2D}" type="presParOf" srcId="{4EB61095-E836-0B4F-9698-1982D9419E7D}" destId="{7F21DF94-C5E0-2347-981B-B8F95FDB3BBC}" srcOrd="2" destOrd="0" presId="urn:microsoft.com/office/officeart/2005/8/layout/orgChart1"/>
    <dgm:cxn modelId="{4D564779-339C-1749-BDA2-2B2CF6F19F61}" type="presParOf" srcId="{4EB61095-E836-0B4F-9698-1982D9419E7D}" destId="{647BBBA7-CB40-124C-AC00-D5177B985EF6}" srcOrd="3" destOrd="0" presId="urn:microsoft.com/office/officeart/2005/8/layout/orgChart1"/>
    <dgm:cxn modelId="{9272C10F-3C9E-6B46-95BC-F005472CDEF4}" type="presParOf" srcId="{647BBBA7-CB40-124C-AC00-D5177B985EF6}" destId="{FC1F0102-EF4E-644E-AEB8-D67105BB106C}" srcOrd="0" destOrd="0" presId="urn:microsoft.com/office/officeart/2005/8/layout/orgChart1"/>
    <dgm:cxn modelId="{BD8A02A2-84ED-9F44-9683-07FC22EDCFA1}" type="presParOf" srcId="{FC1F0102-EF4E-644E-AEB8-D67105BB106C}" destId="{87FAA7D7-1992-974F-844F-937C52BF2A19}" srcOrd="0" destOrd="0" presId="urn:microsoft.com/office/officeart/2005/8/layout/orgChart1"/>
    <dgm:cxn modelId="{009FBE62-9491-0744-BB86-8E1F935BB1F5}" type="presParOf" srcId="{FC1F0102-EF4E-644E-AEB8-D67105BB106C}" destId="{87AC9207-BE02-B647-B55F-63E077263DBC}" srcOrd="1" destOrd="0" presId="urn:microsoft.com/office/officeart/2005/8/layout/orgChart1"/>
    <dgm:cxn modelId="{3D0D6CDF-A2C3-4F49-A73F-35F7F527F2E6}" type="presParOf" srcId="{647BBBA7-CB40-124C-AC00-D5177B985EF6}" destId="{47D01590-DC76-2946-863F-6AFAC42A55D9}" srcOrd="1" destOrd="0" presId="urn:microsoft.com/office/officeart/2005/8/layout/orgChart1"/>
    <dgm:cxn modelId="{D7B4EED0-8BCD-814D-987E-FE83FC065B67}" type="presParOf" srcId="{647BBBA7-CB40-124C-AC00-D5177B985EF6}" destId="{8EF5208A-D01A-F44E-BDB4-810460560BF4}" srcOrd="2" destOrd="0" presId="urn:microsoft.com/office/officeart/2005/8/layout/orgChart1"/>
    <dgm:cxn modelId="{D903CFD9-7476-9E4A-9BEB-06A5C8E5D64D}" type="presParOf" srcId="{9274E6B2-0F58-BD45-A2E2-F4F051D70BD9}" destId="{20D443BC-D64B-8A4C-9AEF-4CABC9715372}" srcOrd="2" destOrd="0" presId="urn:microsoft.com/office/officeart/2005/8/layout/orgChart1"/>
    <dgm:cxn modelId="{28DEE7E6-AE59-3A42-B691-2793610B1B5B}" type="presParOf" srcId="{DA49FF0E-87EA-C549-8C87-CACD6026D6D0}" destId="{8873E0A4-8389-B744-86DF-7A69887E20A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729C4D4-177E-8C45-A708-6714816A3E60}" type="doc">
      <dgm:prSet loTypeId="urn:microsoft.com/office/officeart/2005/8/layout/orgChar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846365F-1873-5441-963C-C6103FE209E2}">
      <dgm:prSet phldrT="[Text]"/>
      <dgm:spPr/>
      <dgm:t>
        <a:bodyPr/>
        <a:lstStyle/>
        <a:p>
          <a:r>
            <a:rPr lang="en-US" dirty="0"/>
            <a:t>Diabetic Crisis</a:t>
          </a:r>
        </a:p>
      </dgm:t>
    </dgm:pt>
    <dgm:pt modelId="{94FD7FE6-3B56-C248-9E90-492428588F5A}" type="parTrans" cxnId="{256EB5B9-F171-2E42-87CB-C15503C74AC5}">
      <dgm:prSet/>
      <dgm:spPr/>
      <dgm:t>
        <a:bodyPr/>
        <a:lstStyle/>
        <a:p>
          <a:endParaRPr lang="en-US"/>
        </a:p>
      </dgm:t>
    </dgm:pt>
    <dgm:pt modelId="{1730F7C3-502E-C14E-9C21-157650BFC17C}" type="sibTrans" cxnId="{256EB5B9-F171-2E42-87CB-C15503C74AC5}">
      <dgm:prSet/>
      <dgm:spPr/>
      <dgm:t>
        <a:bodyPr/>
        <a:lstStyle/>
        <a:p>
          <a:endParaRPr lang="en-US"/>
        </a:p>
      </dgm:t>
    </dgm:pt>
    <dgm:pt modelId="{B34E346F-9CAD-9643-927D-6D6099193EC4}">
      <dgm:prSet phldrT="[Text]"/>
      <dgm:spPr/>
      <dgm:t>
        <a:bodyPr/>
        <a:lstStyle/>
        <a:p>
          <a:r>
            <a:rPr lang="en-US" dirty="0"/>
            <a:t>Excessive Insulin present</a:t>
          </a:r>
        </a:p>
      </dgm:t>
    </dgm:pt>
    <dgm:pt modelId="{053F7AF0-88A0-3C4E-BFB6-C5D854CA482F}" type="parTrans" cxnId="{3DA56A99-E716-2845-A92B-39A024641FB3}">
      <dgm:prSet/>
      <dgm:spPr/>
      <dgm:t>
        <a:bodyPr/>
        <a:lstStyle/>
        <a:p>
          <a:endParaRPr lang="en-US" dirty="0"/>
        </a:p>
      </dgm:t>
    </dgm:pt>
    <dgm:pt modelId="{F96D004E-F6ED-6648-BE51-76F1E4B8AC5E}" type="sibTrans" cxnId="{3DA56A99-E716-2845-A92B-39A024641FB3}">
      <dgm:prSet/>
      <dgm:spPr/>
      <dgm:t>
        <a:bodyPr/>
        <a:lstStyle/>
        <a:p>
          <a:endParaRPr lang="en-US"/>
        </a:p>
      </dgm:t>
    </dgm:pt>
    <dgm:pt modelId="{D5F4C3EA-2C59-E046-8028-D9829EE93E1E}">
      <dgm:prSet phldrT="[Text]"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Needs</a:t>
          </a:r>
          <a:r>
            <a:rPr lang="en-US" dirty="0"/>
            <a:t> sugar </a:t>
          </a:r>
        </a:p>
      </dgm:t>
    </dgm:pt>
    <dgm:pt modelId="{186C44E5-4DF9-8B4C-94A7-966BB6FFFE94}" type="parTrans" cxnId="{E5A5CAFC-951F-E340-9354-8BB9CA820116}">
      <dgm:prSet/>
      <dgm:spPr/>
      <dgm:t>
        <a:bodyPr/>
        <a:lstStyle/>
        <a:p>
          <a:endParaRPr lang="en-US" dirty="0"/>
        </a:p>
      </dgm:t>
    </dgm:pt>
    <dgm:pt modelId="{65C0323D-881A-B445-9A92-99833376D7FC}" type="sibTrans" cxnId="{E5A5CAFC-951F-E340-9354-8BB9CA820116}">
      <dgm:prSet/>
      <dgm:spPr/>
      <dgm:t>
        <a:bodyPr/>
        <a:lstStyle/>
        <a:p>
          <a:endParaRPr lang="en-US"/>
        </a:p>
      </dgm:t>
    </dgm:pt>
    <dgm:pt modelId="{A5BE92D6-3EE5-BE4C-9DDD-91E2D14FC1C1}">
      <dgm:prSet phldrT="[Text]"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Excessive</a:t>
          </a:r>
          <a:r>
            <a:rPr lang="en-US" dirty="0"/>
            <a:t> sugar</a:t>
          </a:r>
        </a:p>
      </dgm:t>
    </dgm:pt>
    <dgm:pt modelId="{69914B6F-60FE-6F48-ADAA-1DE4FA38DB69}" type="parTrans" cxnId="{3644AB36-022A-1445-8458-EE0F8BB3257E}">
      <dgm:prSet/>
      <dgm:spPr/>
      <dgm:t>
        <a:bodyPr/>
        <a:lstStyle/>
        <a:p>
          <a:endParaRPr lang="en-US" dirty="0"/>
        </a:p>
      </dgm:t>
    </dgm:pt>
    <dgm:pt modelId="{C1F2CDC6-1D22-1D49-B079-2C69BBB4CB40}" type="sibTrans" cxnId="{3644AB36-022A-1445-8458-EE0F8BB3257E}">
      <dgm:prSet/>
      <dgm:spPr/>
      <dgm:t>
        <a:bodyPr/>
        <a:lstStyle/>
        <a:p>
          <a:endParaRPr lang="en-US"/>
        </a:p>
      </dgm:t>
    </dgm:pt>
    <dgm:pt modelId="{1DE906A9-7F44-5848-93CB-6B1F865DA731}">
      <dgm:prSet phldrT="[Text]"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Hyper</a:t>
          </a:r>
          <a:r>
            <a:rPr lang="en-US" dirty="0"/>
            <a:t>glycemia</a:t>
          </a:r>
        </a:p>
      </dgm:t>
    </dgm:pt>
    <dgm:pt modelId="{070BD1E8-AD46-D44F-8C0A-2190F7172320}" type="parTrans" cxnId="{03D4A0C8-B070-8945-AEB3-773874279E7E}">
      <dgm:prSet/>
      <dgm:spPr/>
      <dgm:t>
        <a:bodyPr/>
        <a:lstStyle/>
        <a:p>
          <a:endParaRPr lang="en-US" dirty="0"/>
        </a:p>
      </dgm:t>
    </dgm:pt>
    <dgm:pt modelId="{24AB6964-E7C1-D64A-9508-8459322900F5}" type="sibTrans" cxnId="{03D4A0C8-B070-8945-AEB3-773874279E7E}">
      <dgm:prSet/>
      <dgm:spPr/>
      <dgm:t>
        <a:bodyPr/>
        <a:lstStyle/>
        <a:p>
          <a:endParaRPr lang="en-US"/>
        </a:p>
      </dgm:t>
    </dgm:pt>
    <dgm:pt modelId="{BAF7511C-9D07-954E-A0C6-3A92544C11EA}">
      <dgm:prSet phldrT="[Text]"/>
      <dgm:spPr/>
      <dgm:t>
        <a:bodyPr/>
        <a:lstStyle/>
        <a:p>
          <a:r>
            <a:rPr lang="en-US" dirty="0"/>
            <a:t>Excessive thirst or urination</a:t>
          </a:r>
        </a:p>
      </dgm:t>
    </dgm:pt>
    <dgm:pt modelId="{3792A900-0FB7-1A4A-A223-58D138312466}" type="parTrans" cxnId="{3945E83C-5DD5-D747-A22B-4DEAA6329BB4}">
      <dgm:prSet/>
      <dgm:spPr/>
      <dgm:t>
        <a:bodyPr/>
        <a:lstStyle/>
        <a:p>
          <a:endParaRPr lang="en-US" dirty="0"/>
        </a:p>
      </dgm:t>
    </dgm:pt>
    <dgm:pt modelId="{41841CBB-8128-DD45-8FC5-7610ED0D949A}" type="sibTrans" cxnId="{3945E83C-5DD5-D747-A22B-4DEAA6329BB4}">
      <dgm:prSet/>
      <dgm:spPr/>
      <dgm:t>
        <a:bodyPr/>
        <a:lstStyle/>
        <a:p>
          <a:endParaRPr lang="en-US"/>
        </a:p>
      </dgm:t>
    </dgm:pt>
    <dgm:pt modelId="{9AF7C41B-074B-D446-BC3A-BBB0A05F11C9}">
      <dgm:prSet phldrT="[Text]"/>
      <dgm:spPr/>
      <dgm:t>
        <a:bodyPr/>
        <a:lstStyle/>
        <a:p>
          <a:r>
            <a:rPr lang="en-US" dirty="0"/>
            <a:t>Patient needs insulin</a:t>
          </a:r>
        </a:p>
      </dgm:t>
    </dgm:pt>
    <dgm:pt modelId="{DE413BE9-2600-CC42-8247-09199AC053D4}" type="parTrans" cxnId="{70CCDD6F-598C-414C-9790-8CDDA9739AA4}">
      <dgm:prSet/>
      <dgm:spPr/>
      <dgm:t>
        <a:bodyPr/>
        <a:lstStyle/>
        <a:p>
          <a:endParaRPr lang="en-US" dirty="0"/>
        </a:p>
      </dgm:t>
    </dgm:pt>
    <dgm:pt modelId="{918A68B7-F26D-484C-9197-507F56B455FE}" type="sibTrans" cxnId="{70CCDD6F-598C-414C-9790-8CDDA9739AA4}">
      <dgm:prSet/>
      <dgm:spPr/>
      <dgm:t>
        <a:bodyPr/>
        <a:lstStyle/>
        <a:p>
          <a:endParaRPr lang="en-US"/>
        </a:p>
      </dgm:t>
    </dgm:pt>
    <dgm:pt modelId="{F8F71BB6-5861-5542-8C3E-CA47E2C08D92}">
      <dgm:prSet phldrT="[Text]"/>
      <dgm:spPr/>
      <dgm:t>
        <a:bodyPr/>
        <a:lstStyle/>
        <a:p>
          <a:r>
            <a:rPr lang="en-US" dirty="0"/>
            <a:t>Diabetic coma</a:t>
          </a:r>
        </a:p>
      </dgm:t>
    </dgm:pt>
    <dgm:pt modelId="{1EB708E4-EFDF-7747-BCDF-B10047BE29FA}" type="parTrans" cxnId="{76E8A69B-7BEE-FA4F-AFED-20C38F2208DA}">
      <dgm:prSet/>
      <dgm:spPr/>
      <dgm:t>
        <a:bodyPr/>
        <a:lstStyle/>
        <a:p>
          <a:endParaRPr lang="en-US" dirty="0"/>
        </a:p>
      </dgm:t>
    </dgm:pt>
    <dgm:pt modelId="{F23A6DE5-C1FF-0841-9F85-6B4D75BE6C51}" type="sibTrans" cxnId="{76E8A69B-7BEE-FA4F-AFED-20C38F2208DA}">
      <dgm:prSet/>
      <dgm:spPr/>
      <dgm:t>
        <a:bodyPr/>
        <a:lstStyle/>
        <a:p>
          <a:endParaRPr lang="en-US"/>
        </a:p>
      </dgm:t>
    </dgm:pt>
    <dgm:pt modelId="{821C93AB-4AAC-8E4B-9B98-BF653C20CECF}">
      <dgm:prSet phldrT="[Text]"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Hypo</a:t>
          </a:r>
          <a:r>
            <a:rPr lang="en-US" dirty="0"/>
            <a:t>glycemia</a:t>
          </a:r>
        </a:p>
      </dgm:t>
    </dgm:pt>
    <dgm:pt modelId="{516B10AD-CB7C-7241-8BF2-C27F68062457}" type="parTrans" cxnId="{DDC2E4B4-8D80-C148-A43E-9ED112696213}">
      <dgm:prSet/>
      <dgm:spPr/>
      <dgm:t>
        <a:bodyPr/>
        <a:lstStyle/>
        <a:p>
          <a:endParaRPr lang="en-US" dirty="0"/>
        </a:p>
      </dgm:t>
    </dgm:pt>
    <dgm:pt modelId="{2ED63601-389A-CE4C-A9C9-A7359F86CFC6}" type="sibTrans" cxnId="{DDC2E4B4-8D80-C148-A43E-9ED112696213}">
      <dgm:prSet/>
      <dgm:spPr/>
      <dgm:t>
        <a:bodyPr/>
        <a:lstStyle/>
        <a:p>
          <a:endParaRPr lang="en-US"/>
        </a:p>
      </dgm:t>
    </dgm:pt>
    <dgm:pt modelId="{61BF0229-3FCE-304D-A005-2428A071E25B}" type="pres">
      <dgm:prSet presAssocID="{F729C4D4-177E-8C45-A708-6714816A3E6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AA4A052-B72A-7445-A0C8-BB87BC067715}" type="pres">
      <dgm:prSet presAssocID="{C846365F-1873-5441-963C-C6103FE209E2}" presName="hierRoot1" presStyleCnt="0">
        <dgm:presLayoutVars>
          <dgm:hierBranch val="init"/>
        </dgm:presLayoutVars>
      </dgm:prSet>
      <dgm:spPr/>
    </dgm:pt>
    <dgm:pt modelId="{D6ABEB59-D706-C34C-99BF-E6A5E179A921}" type="pres">
      <dgm:prSet presAssocID="{C846365F-1873-5441-963C-C6103FE209E2}" presName="rootComposite1" presStyleCnt="0"/>
      <dgm:spPr/>
    </dgm:pt>
    <dgm:pt modelId="{475E063B-6098-F641-BF41-6F8F653C8690}" type="pres">
      <dgm:prSet presAssocID="{C846365F-1873-5441-963C-C6103FE209E2}" presName="rootText1" presStyleLbl="node0" presStyleIdx="0" presStyleCnt="1">
        <dgm:presLayoutVars>
          <dgm:chPref val="3"/>
        </dgm:presLayoutVars>
      </dgm:prSet>
      <dgm:spPr/>
    </dgm:pt>
    <dgm:pt modelId="{0BA9E39B-63EB-954D-AE88-270EE4C25A2F}" type="pres">
      <dgm:prSet presAssocID="{C846365F-1873-5441-963C-C6103FE209E2}" presName="rootConnector1" presStyleLbl="node1" presStyleIdx="0" presStyleCnt="0"/>
      <dgm:spPr/>
    </dgm:pt>
    <dgm:pt modelId="{5D4A8BC0-36F8-AB41-B966-D4BF1EF77CFA}" type="pres">
      <dgm:prSet presAssocID="{C846365F-1873-5441-963C-C6103FE209E2}" presName="hierChild2" presStyleCnt="0"/>
      <dgm:spPr/>
    </dgm:pt>
    <dgm:pt modelId="{76F8A0FF-9DDD-AB4D-BB71-9F34AFA35B65}" type="pres">
      <dgm:prSet presAssocID="{070BD1E8-AD46-D44F-8C0A-2190F7172320}" presName="Name37" presStyleLbl="parChTrans1D2" presStyleIdx="0" presStyleCnt="2"/>
      <dgm:spPr/>
    </dgm:pt>
    <dgm:pt modelId="{F10F7464-8E40-5543-903E-2048B876C036}" type="pres">
      <dgm:prSet presAssocID="{1DE906A9-7F44-5848-93CB-6B1F865DA731}" presName="hierRoot2" presStyleCnt="0">
        <dgm:presLayoutVars>
          <dgm:hierBranch val="init"/>
        </dgm:presLayoutVars>
      </dgm:prSet>
      <dgm:spPr/>
    </dgm:pt>
    <dgm:pt modelId="{FFA9BE34-3E15-5F4F-BADF-80DD5AE0F0E4}" type="pres">
      <dgm:prSet presAssocID="{1DE906A9-7F44-5848-93CB-6B1F865DA731}" presName="rootComposite" presStyleCnt="0"/>
      <dgm:spPr/>
    </dgm:pt>
    <dgm:pt modelId="{80CF9092-81AD-5147-9BE2-32A482262144}" type="pres">
      <dgm:prSet presAssocID="{1DE906A9-7F44-5848-93CB-6B1F865DA731}" presName="rootText" presStyleLbl="node2" presStyleIdx="0" presStyleCnt="2">
        <dgm:presLayoutVars>
          <dgm:chPref val="3"/>
        </dgm:presLayoutVars>
      </dgm:prSet>
      <dgm:spPr/>
    </dgm:pt>
    <dgm:pt modelId="{9F6B7E76-A1F3-EC42-B723-38808C501E05}" type="pres">
      <dgm:prSet presAssocID="{1DE906A9-7F44-5848-93CB-6B1F865DA731}" presName="rootConnector" presStyleLbl="node2" presStyleIdx="0" presStyleCnt="2"/>
      <dgm:spPr/>
    </dgm:pt>
    <dgm:pt modelId="{617E5FFF-5223-C048-86A2-88B68C988E4B}" type="pres">
      <dgm:prSet presAssocID="{1DE906A9-7F44-5848-93CB-6B1F865DA731}" presName="hierChild4" presStyleCnt="0"/>
      <dgm:spPr/>
    </dgm:pt>
    <dgm:pt modelId="{EA62B8E7-A4A4-8E44-8F02-37F8F33AF69A}" type="pres">
      <dgm:prSet presAssocID="{69914B6F-60FE-6F48-ADAA-1DE4FA38DB69}" presName="Name37" presStyleLbl="parChTrans1D3" presStyleIdx="0" presStyleCnt="3"/>
      <dgm:spPr/>
    </dgm:pt>
    <dgm:pt modelId="{65A5725C-1ACF-AC48-AADB-8B4CF35C2332}" type="pres">
      <dgm:prSet presAssocID="{A5BE92D6-3EE5-BE4C-9DDD-91E2D14FC1C1}" presName="hierRoot2" presStyleCnt="0">
        <dgm:presLayoutVars>
          <dgm:hierBranch val="init"/>
        </dgm:presLayoutVars>
      </dgm:prSet>
      <dgm:spPr/>
    </dgm:pt>
    <dgm:pt modelId="{3F0B6DAE-7439-D245-9DC7-A771ED3ACB23}" type="pres">
      <dgm:prSet presAssocID="{A5BE92D6-3EE5-BE4C-9DDD-91E2D14FC1C1}" presName="rootComposite" presStyleCnt="0"/>
      <dgm:spPr/>
    </dgm:pt>
    <dgm:pt modelId="{5C9E1DAE-CEF4-BF40-A75E-C1345CE45B06}" type="pres">
      <dgm:prSet presAssocID="{A5BE92D6-3EE5-BE4C-9DDD-91E2D14FC1C1}" presName="rootText" presStyleLbl="node3" presStyleIdx="0" presStyleCnt="3">
        <dgm:presLayoutVars>
          <dgm:chPref val="3"/>
        </dgm:presLayoutVars>
      </dgm:prSet>
      <dgm:spPr/>
    </dgm:pt>
    <dgm:pt modelId="{018BF016-1C89-4B4A-A644-A2911B90D5F3}" type="pres">
      <dgm:prSet presAssocID="{A5BE92D6-3EE5-BE4C-9DDD-91E2D14FC1C1}" presName="rootConnector" presStyleLbl="node3" presStyleIdx="0" presStyleCnt="3"/>
      <dgm:spPr/>
    </dgm:pt>
    <dgm:pt modelId="{DA7ECE7B-1A19-9348-90D7-9A9F4D68CA4B}" type="pres">
      <dgm:prSet presAssocID="{A5BE92D6-3EE5-BE4C-9DDD-91E2D14FC1C1}" presName="hierChild4" presStyleCnt="0"/>
      <dgm:spPr/>
    </dgm:pt>
    <dgm:pt modelId="{EC3A2912-B919-484D-877A-7DB5C39CDC10}" type="pres">
      <dgm:prSet presAssocID="{DE413BE9-2600-CC42-8247-09199AC053D4}" presName="Name37" presStyleLbl="parChTrans1D4" presStyleIdx="0" presStyleCnt="3"/>
      <dgm:spPr/>
    </dgm:pt>
    <dgm:pt modelId="{77873BDD-D533-2745-BD5C-2FB0ECC2A64F}" type="pres">
      <dgm:prSet presAssocID="{9AF7C41B-074B-D446-BC3A-BBB0A05F11C9}" presName="hierRoot2" presStyleCnt="0">
        <dgm:presLayoutVars>
          <dgm:hierBranch val="init"/>
        </dgm:presLayoutVars>
      </dgm:prSet>
      <dgm:spPr/>
    </dgm:pt>
    <dgm:pt modelId="{98579D62-0573-4A46-986E-8F56652A6F25}" type="pres">
      <dgm:prSet presAssocID="{9AF7C41B-074B-D446-BC3A-BBB0A05F11C9}" presName="rootComposite" presStyleCnt="0"/>
      <dgm:spPr/>
    </dgm:pt>
    <dgm:pt modelId="{0E3A8940-C612-934A-807D-8D0D7EAFD48C}" type="pres">
      <dgm:prSet presAssocID="{9AF7C41B-074B-D446-BC3A-BBB0A05F11C9}" presName="rootText" presStyleLbl="node4" presStyleIdx="0" presStyleCnt="3">
        <dgm:presLayoutVars>
          <dgm:chPref val="3"/>
        </dgm:presLayoutVars>
      </dgm:prSet>
      <dgm:spPr/>
    </dgm:pt>
    <dgm:pt modelId="{9D433C57-4BC3-3F49-8B11-F96263D4BDD1}" type="pres">
      <dgm:prSet presAssocID="{9AF7C41B-074B-D446-BC3A-BBB0A05F11C9}" presName="rootConnector" presStyleLbl="node4" presStyleIdx="0" presStyleCnt="3"/>
      <dgm:spPr/>
    </dgm:pt>
    <dgm:pt modelId="{C8852CB9-5E52-6248-BDA7-65B683F1A219}" type="pres">
      <dgm:prSet presAssocID="{9AF7C41B-074B-D446-BC3A-BBB0A05F11C9}" presName="hierChild4" presStyleCnt="0"/>
      <dgm:spPr/>
    </dgm:pt>
    <dgm:pt modelId="{B4B1F125-5A5A-B744-9E44-EB6EB544FC34}" type="pres">
      <dgm:prSet presAssocID="{9AF7C41B-074B-D446-BC3A-BBB0A05F11C9}" presName="hierChild5" presStyleCnt="0"/>
      <dgm:spPr/>
    </dgm:pt>
    <dgm:pt modelId="{BB1D5F68-7C6D-FA49-8190-E9B0DAD58B09}" type="pres">
      <dgm:prSet presAssocID="{1EB708E4-EFDF-7747-BCDF-B10047BE29FA}" presName="Name37" presStyleLbl="parChTrans1D4" presStyleIdx="1" presStyleCnt="3"/>
      <dgm:spPr/>
    </dgm:pt>
    <dgm:pt modelId="{E8D7EB6C-60CC-2C42-A391-0285CFBA97CE}" type="pres">
      <dgm:prSet presAssocID="{F8F71BB6-5861-5542-8C3E-CA47E2C08D92}" presName="hierRoot2" presStyleCnt="0">
        <dgm:presLayoutVars>
          <dgm:hierBranch val="init"/>
        </dgm:presLayoutVars>
      </dgm:prSet>
      <dgm:spPr/>
    </dgm:pt>
    <dgm:pt modelId="{0CF13F57-40DC-804C-805D-62134935A302}" type="pres">
      <dgm:prSet presAssocID="{F8F71BB6-5861-5542-8C3E-CA47E2C08D92}" presName="rootComposite" presStyleCnt="0"/>
      <dgm:spPr/>
    </dgm:pt>
    <dgm:pt modelId="{C775BEFF-46B0-7445-AA7D-661C25D84E88}" type="pres">
      <dgm:prSet presAssocID="{F8F71BB6-5861-5542-8C3E-CA47E2C08D92}" presName="rootText" presStyleLbl="node4" presStyleIdx="1" presStyleCnt="3">
        <dgm:presLayoutVars>
          <dgm:chPref val="3"/>
        </dgm:presLayoutVars>
      </dgm:prSet>
      <dgm:spPr/>
    </dgm:pt>
    <dgm:pt modelId="{5FBE5FC5-C5E3-324E-8699-C5984095D37C}" type="pres">
      <dgm:prSet presAssocID="{F8F71BB6-5861-5542-8C3E-CA47E2C08D92}" presName="rootConnector" presStyleLbl="node4" presStyleIdx="1" presStyleCnt="3"/>
      <dgm:spPr/>
    </dgm:pt>
    <dgm:pt modelId="{648F9D95-0594-D644-B409-5A70A11CC197}" type="pres">
      <dgm:prSet presAssocID="{F8F71BB6-5861-5542-8C3E-CA47E2C08D92}" presName="hierChild4" presStyleCnt="0"/>
      <dgm:spPr/>
    </dgm:pt>
    <dgm:pt modelId="{8C074C9C-8E56-8E4F-B20C-93B6537C06B2}" type="pres">
      <dgm:prSet presAssocID="{F8F71BB6-5861-5542-8C3E-CA47E2C08D92}" presName="hierChild5" presStyleCnt="0"/>
      <dgm:spPr/>
    </dgm:pt>
    <dgm:pt modelId="{B01047B6-5DD3-ED41-9F92-5547A50A8DA3}" type="pres">
      <dgm:prSet presAssocID="{A5BE92D6-3EE5-BE4C-9DDD-91E2D14FC1C1}" presName="hierChild5" presStyleCnt="0"/>
      <dgm:spPr/>
    </dgm:pt>
    <dgm:pt modelId="{5BA5F5B7-FDF0-D144-B466-BFE05DE6B59F}" type="pres">
      <dgm:prSet presAssocID="{3792A900-0FB7-1A4A-A223-58D138312466}" presName="Name37" presStyleLbl="parChTrans1D3" presStyleIdx="1" presStyleCnt="3"/>
      <dgm:spPr/>
    </dgm:pt>
    <dgm:pt modelId="{19F8097C-A151-2C4B-8B2C-0BC99DE8BD56}" type="pres">
      <dgm:prSet presAssocID="{BAF7511C-9D07-954E-A0C6-3A92544C11EA}" presName="hierRoot2" presStyleCnt="0">
        <dgm:presLayoutVars>
          <dgm:hierBranch val="init"/>
        </dgm:presLayoutVars>
      </dgm:prSet>
      <dgm:spPr/>
    </dgm:pt>
    <dgm:pt modelId="{8815BE41-B463-DD4D-BE27-F74AB8C7704B}" type="pres">
      <dgm:prSet presAssocID="{BAF7511C-9D07-954E-A0C6-3A92544C11EA}" presName="rootComposite" presStyleCnt="0"/>
      <dgm:spPr/>
    </dgm:pt>
    <dgm:pt modelId="{15D811D1-6A19-9647-A0EE-195AC8B01BE8}" type="pres">
      <dgm:prSet presAssocID="{BAF7511C-9D07-954E-A0C6-3A92544C11EA}" presName="rootText" presStyleLbl="node3" presStyleIdx="1" presStyleCnt="3">
        <dgm:presLayoutVars>
          <dgm:chPref val="3"/>
        </dgm:presLayoutVars>
      </dgm:prSet>
      <dgm:spPr/>
    </dgm:pt>
    <dgm:pt modelId="{5B327A5C-08B8-C545-A339-664011DD4B9D}" type="pres">
      <dgm:prSet presAssocID="{BAF7511C-9D07-954E-A0C6-3A92544C11EA}" presName="rootConnector" presStyleLbl="node3" presStyleIdx="1" presStyleCnt="3"/>
      <dgm:spPr/>
    </dgm:pt>
    <dgm:pt modelId="{2970E30F-026E-4746-A537-70979CAD9C08}" type="pres">
      <dgm:prSet presAssocID="{BAF7511C-9D07-954E-A0C6-3A92544C11EA}" presName="hierChild4" presStyleCnt="0"/>
      <dgm:spPr/>
    </dgm:pt>
    <dgm:pt modelId="{AB458EE9-8DB0-7944-ACA7-0B39E2367C27}" type="pres">
      <dgm:prSet presAssocID="{BAF7511C-9D07-954E-A0C6-3A92544C11EA}" presName="hierChild5" presStyleCnt="0"/>
      <dgm:spPr/>
    </dgm:pt>
    <dgm:pt modelId="{932A164E-3250-8C4A-8FEA-54DA872A8F3D}" type="pres">
      <dgm:prSet presAssocID="{1DE906A9-7F44-5848-93CB-6B1F865DA731}" presName="hierChild5" presStyleCnt="0"/>
      <dgm:spPr/>
    </dgm:pt>
    <dgm:pt modelId="{9C3901F2-0FAF-D242-927D-3DF7861FA6EF}" type="pres">
      <dgm:prSet presAssocID="{516B10AD-CB7C-7241-8BF2-C27F68062457}" presName="Name37" presStyleLbl="parChTrans1D2" presStyleIdx="1" presStyleCnt="2"/>
      <dgm:spPr/>
    </dgm:pt>
    <dgm:pt modelId="{6DFE01A1-11C2-E143-9FDA-1A2EC00EE2B6}" type="pres">
      <dgm:prSet presAssocID="{821C93AB-4AAC-8E4B-9B98-BF653C20CECF}" presName="hierRoot2" presStyleCnt="0">
        <dgm:presLayoutVars>
          <dgm:hierBranch val="init"/>
        </dgm:presLayoutVars>
      </dgm:prSet>
      <dgm:spPr/>
    </dgm:pt>
    <dgm:pt modelId="{92454A18-84AD-6A47-B128-76B1868CE01D}" type="pres">
      <dgm:prSet presAssocID="{821C93AB-4AAC-8E4B-9B98-BF653C20CECF}" presName="rootComposite" presStyleCnt="0"/>
      <dgm:spPr/>
    </dgm:pt>
    <dgm:pt modelId="{312A4390-8F9B-B24F-893F-23EFCB90FBCA}" type="pres">
      <dgm:prSet presAssocID="{821C93AB-4AAC-8E4B-9B98-BF653C20CECF}" presName="rootText" presStyleLbl="node2" presStyleIdx="1" presStyleCnt="2">
        <dgm:presLayoutVars>
          <dgm:chPref val="3"/>
        </dgm:presLayoutVars>
      </dgm:prSet>
      <dgm:spPr/>
    </dgm:pt>
    <dgm:pt modelId="{47723702-9700-894E-B726-DF93D8A16DD4}" type="pres">
      <dgm:prSet presAssocID="{821C93AB-4AAC-8E4B-9B98-BF653C20CECF}" presName="rootConnector" presStyleLbl="node2" presStyleIdx="1" presStyleCnt="2"/>
      <dgm:spPr/>
    </dgm:pt>
    <dgm:pt modelId="{01F153A2-90E7-8F48-B88B-2A88AD01E0D8}" type="pres">
      <dgm:prSet presAssocID="{821C93AB-4AAC-8E4B-9B98-BF653C20CECF}" presName="hierChild4" presStyleCnt="0"/>
      <dgm:spPr/>
    </dgm:pt>
    <dgm:pt modelId="{06F5A489-2126-4047-9E8B-3160362ED0EF}" type="pres">
      <dgm:prSet presAssocID="{053F7AF0-88A0-3C4E-BFB6-C5D854CA482F}" presName="Name37" presStyleLbl="parChTrans1D3" presStyleIdx="2" presStyleCnt="3"/>
      <dgm:spPr/>
    </dgm:pt>
    <dgm:pt modelId="{F0E72FF1-8724-0443-9A11-3384C699FF33}" type="pres">
      <dgm:prSet presAssocID="{B34E346F-9CAD-9643-927D-6D6099193EC4}" presName="hierRoot2" presStyleCnt="0">
        <dgm:presLayoutVars>
          <dgm:hierBranch val="init"/>
        </dgm:presLayoutVars>
      </dgm:prSet>
      <dgm:spPr/>
    </dgm:pt>
    <dgm:pt modelId="{B6BA9EF2-4760-0C4C-8C4A-E3D6E63765DC}" type="pres">
      <dgm:prSet presAssocID="{B34E346F-9CAD-9643-927D-6D6099193EC4}" presName="rootComposite" presStyleCnt="0"/>
      <dgm:spPr/>
    </dgm:pt>
    <dgm:pt modelId="{5029B847-46C1-CE45-A4CE-5BC5BA1F19B5}" type="pres">
      <dgm:prSet presAssocID="{B34E346F-9CAD-9643-927D-6D6099193EC4}" presName="rootText" presStyleLbl="node3" presStyleIdx="2" presStyleCnt="3">
        <dgm:presLayoutVars>
          <dgm:chPref val="3"/>
        </dgm:presLayoutVars>
      </dgm:prSet>
      <dgm:spPr/>
    </dgm:pt>
    <dgm:pt modelId="{71CEBF42-B424-0649-A2EB-912177D5DCA1}" type="pres">
      <dgm:prSet presAssocID="{B34E346F-9CAD-9643-927D-6D6099193EC4}" presName="rootConnector" presStyleLbl="node3" presStyleIdx="2" presStyleCnt="3"/>
      <dgm:spPr/>
    </dgm:pt>
    <dgm:pt modelId="{F7E09DA4-AF78-4F4E-ADDB-2B8BFE2C3FB2}" type="pres">
      <dgm:prSet presAssocID="{B34E346F-9CAD-9643-927D-6D6099193EC4}" presName="hierChild4" presStyleCnt="0"/>
      <dgm:spPr/>
    </dgm:pt>
    <dgm:pt modelId="{44702230-FB11-D046-BF8F-015E23E801F4}" type="pres">
      <dgm:prSet presAssocID="{186C44E5-4DF9-8B4C-94A7-966BB6FFFE94}" presName="Name37" presStyleLbl="parChTrans1D4" presStyleIdx="2" presStyleCnt="3"/>
      <dgm:spPr/>
    </dgm:pt>
    <dgm:pt modelId="{DF2580AE-B766-0E43-9828-51EE533724AB}" type="pres">
      <dgm:prSet presAssocID="{D5F4C3EA-2C59-E046-8028-D9829EE93E1E}" presName="hierRoot2" presStyleCnt="0">
        <dgm:presLayoutVars>
          <dgm:hierBranch val="init"/>
        </dgm:presLayoutVars>
      </dgm:prSet>
      <dgm:spPr/>
    </dgm:pt>
    <dgm:pt modelId="{6FCD5588-0971-8848-AC48-59F0B1AFA9FA}" type="pres">
      <dgm:prSet presAssocID="{D5F4C3EA-2C59-E046-8028-D9829EE93E1E}" presName="rootComposite" presStyleCnt="0"/>
      <dgm:spPr/>
    </dgm:pt>
    <dgm:pt modelId="{ED19557F-37DD-984C-836F-E5168BBC3C7A}" type="pres">
      <dgm:prSet presAssocID="{D5F4C3EA-2C59-E046-8028-D9829EE93E1E}" presName="rootText" presStyleLbl="node4" presStyleIdx="2" presStyleCnt="3">
        <dgm:presLayoutVars>
          <dgm:chPref val="3"/>
        </dgm:presLayoutVars>
      </dgm:prSet>
      <dgm:spPr/>
    </dgm:pt>
    <dgm:pt modelId="{036B21F1-8238-C34B-8FE8-9519CA1F493B}" type="pres">
      <dgm:prSet presAssocID="{D5F4C3EA-2C59-E046-8028-D9829EE93E1E}" presName="rootConnector" presStyleLbl="node4" presStyleIdx="2" presStyleCnt="3"/>
      <dgm:spPr/>
    </dgm:pt>
    <dgm:pt modelId="{2766EC24-1E92-FD4A-8320-2D6703D6C350}" type="pres">
      <dgm:prSet presAssocID="{D5F4C3EA-2C59-E046-8028-D9829EE93E1E}" presName="hierChild4" presStyleCnt="0"/>
      <dgm:spPr/>
    </dgm:pt>
    <dgm:pt modelId="{0CCA9E8F-C600-5945-8C5D-10AFC4003664}" type="pres">
      <dgm:prSet presAssocID="{D5F4C3EA-2C59-E046-8028-D9829EE93E1E}" presName="hierChild5" presStyleCnt="0"/>
      <dgm:spPr/>
    </dgm:pt>
    <dgm:pt modelId="{ADA76F5F-85B0-3646-BEDF-21BAC98FA5C4}" type="pres">
      <dgm:prSet presAssocID="{B34E346F-9CAD-9643-927D-6D6099193EC4}" presName="hierChild5" presStyleCnt="0"/>
      <dgm:spPr/>
    </dgm:pt>
    <dgm:pt modelId="{FCF8DE1F-9E2B-B348-810E-D920B44561A6}" type="pres">
      <dgm:prSet presAssocID="{821C93AB-4AAC-8E4B-9B98-BF653C20CECF}" presName="hierChild5" presStyleCnt="0"/>
      <dgm:spPr/>
    </dgm:pt>
    <dgm:pt modelId="{74357E53-2F53-E94F-84AF-9D2AF3FC6EF7}" type="pres">
      <dgm:prSet presAssocID="{C846365F-1873-5441-963C-C6103FE209E2}" presName="hierChild3" presStyleCnt="0"/>
      <dgm:spPr/>
    </dgm:pt>
  </dgm:ptLst>
  <dgm:cxnLst>
    <dgm:cxn modelId="{ECE48614-CF71-7C48-A9B1-031145EE7842}" type="presOf" srcId="{1DE906A9-7F44-5848-93CB-6B1F865DA731}" destId="{9F6B7E76-A1F3-EC42-B723-38808C501E05}" srcOrd="1" destOrd="0" presId="urn:microsoft.com/office/officeart/2005/8/layout/orgChart1"/>
    <dgm:cxn modelId="{6C1B3315-6354-124B-A545-F20C1AF1CAD0}" type="presOf" srcId="{C846365F-1873-5441-963C-C6103FE209E2}" destId="{0BA9E39B-63EB-954D-AE88-270EE4C25A2F}" srcOrd="1" destOrd="0" presId="urn:microsoft.com/office/officeart/2005/8/layout/orgChart1"/>
    <dgm:cxn modelId="{BD726718-B534-1C47-992C-D8164288AFCE}" type="presOf" srcId="{DE413BE9-2600-CC42-8247-09199AC053D4}" destId="{EC3A2912-B919-484D-877A-7DB5C39CDC10}" srcOrd="0" destOrd="0" presId="urn:microsoft.com/office/officeart/2005/8/layout/orgChart1"/>
    <dgm:cxn modelId="{C4D7E72E-13B9-FC4D-90B9-1DA7B65A4D0D}" type="presOf" srcId="{053F7AF0-88A0-3C4E-BFB6-C5D854CA482F}" destId="{06F5A489-2126-4047-9E8B-3160362ED0EF}" srcOrd="0" destOrd="0" presId="urn:microsoft.com/office/officeart/2005/8/layout/orgChart1"/>
    <dgm:cxn modelId="{6430C433-E7C4-CB4C-9411-D5B9D9A5DF85}" type="presOf" srcId="{F8F71BB6-5861-5542-8C3E-CA47E2C08D92}" destId="{C775BEFF-46B0-7445-AA7D-661C25D84E88}" srcOrd="0" destOrd="0" presId="urn:microsoft.com/office/officeart/2005/8/layout/orgChart1"/>
    <dgm:cxn modelId="{3644AB36-022A-1445-8458-EE0F8BB3257E}" srcId="{1DE906A9-7F44-5848-93CB-6B1F865DA731}" destId="{A5BE92D6-3EE5-BE4C-9DDD-91E2D14FC1C1}" srcOrd="0" destOrd="0" parTransId="{69914B6F-60FE-6F48-ADAA-1DE4FA38DB69}" sibTransId="{C1F2CDC6-1D22-1D49-B079-2C69BBB4CB40}"/>
    <dgm:cxn modelId="{3945E83C-5DD5-D747-A22B-4DEAA6329BB4}" srcId="{1DE906A9-7F44-5848-93CB-6B1F865DA731}" destId="{BAF7511C-9D07-954E-A0C6-3A92544C11EA}" srcOrd="1" destOrd="0" parTransId="{3792A900-0FB7-1A4A-A223-58D138312466}" sibTransId="{41841CBB-8128-DD45-8FC5-7610ED0D949A}"/>
    <dgm:cxn modelId="{5B7DAA3D-1C5D-C642-A9AC-6A9117C7F4D0}" type="presOf" srcId="{B34E346F-9CAD-9643-927D-6D6099193EC4}" destId="{5029B847-46C1-CE45-A4CE-5BC5BA1F19B5}" srcOrd="0" destOrd="0" presId="urn:microsoft.com/office/officeart/2005/8/layout/orgChart1"/>
    <dgm:cxn modelId="{8F4C5454-22C0-274D-B758-0D4C600DDFCE}" type="presOf" srcId="{1DE906A9-7F44-5848-93CB-6B1F865DA731}" destId="{80CF9092-81AD-5147-9BE2-32A482262144}" srcOrd="0" destOrd="0" presId="urn:microsoft.com/office/officeart/2005/8/layout/orgChart1"/>
    <dgm:cxn modelId="{D7211B56-2231-674B-9709-5C20991EC3AC}" type="presOf" srcId="{186C44E5-4DF9-8B4C-94A7-966BB6FFFE94}" destId="{44702230-FB11-D046-BF8F-015E23E801F4}" srcOrd="0" destOrd="0" presId="urn:microsoft.com/office/officeart/2005/8/layout/orgChart1"/>
    <dgm:cxn modelId="{3C9F2361-31B1-8542-ADFC-856DCD59BC7E}" type="presOf" srcId="{9AF7C41B-074B-D446-BC3A-BBB0A05F11C9}" destId="{9D433C57-4BC3-3F49-8B11-F96263D4BDD1}" srcOrd="1" destOrd="0" presId="urn:microsoft.com/office/officeart/2005/8/layout/orgChart1"/>
    <dgm:cxn modelId="{8469F96B-5162-4244-A5EB-ADA83846FED8}" type="presOf" srcId="{BAF7511C-9D07-954E-A0C6-3A92544C11EA}" destId="{5B327A5C-08B8-C545-A339-664011DD4B9D}" srcOrd="1" destOrd="0" presId="urn:microsoft.com/office/officeart/2005/8/layout/orgChart1"/>
    <dgm:cxn modelId="{70CCDD6F-598C-414C-9790-8CDDA9739AA4}" srcId="{A5BE92D6-3EE5-BE4C-9DDD-91E2D14FC1C1}" destId="{9AF7C41B-074B-D446-BC3A-BBB0A05F11C9}" srcOrd="0" destOrd="0" parTransId="{DE413BE9-2600-CC42-8247-09199AC053D4}" sibTransId="{918A68B7-F26D-484C-9197-507F56B455FE}"/>
    <dgm:cxn modelId="{C739FB72-5DBE-EF47-92B4-7E7F05AF56D5}" type="presOf" srcId="{F8F71BB6-5861-5542-8C3E-CA47E2C08D92}" destId="{5FBE5FC5-C5E3-324E-8699-C5984095D37C}" srcOrd="1" destOrd="0" presId="urn:microsoft.com/office/officeart/2005/8/layout/orgChart1"/>
    <dgm:cxn modelId="{75EB1D7C-294E-724B-9EDC-D5BA06D6D25C}" type="presOf" srcId="{D5F4C3EA-2C59-E046-8028-D9829EE93E1E}" destId="{ED19557F-37DD-984C-836F-E5168BBC3C7A}" srcOrd="0" destOrd="0" presId="urn:microsoft.com/office/officeart/2005/8/layout/orgChart1"/>
    <dgm:cxn modelId="{AF4AB17D-C78A-0147-95BC-24235DE95B0B}" type="presOf" srcId="{3792A900-0FB7-1A4A-A223-58D138312466}" destId="{5BA5F5B7-FDF0-D144-B466-BFE05DE6B59F}" srcOrd="0" destOrd="0" presId="urn:microsoft.com/office/officeart/2005/8/layout/orgChart1"/>
    <dgm:cxn modelId="{7E079A7F-A416-1345-99BD-54E2FA56F2BD}" type="presOf" srcId="{1EB708E4-EFDF-7747-BCDF-B10047BE29FA}" destId="{BB1D5F68-7C6D-FA49-8190-E9B0DAD58B09}" srcOrd="0" destOrd="0" presId="urn:microsoft.com/office/officeart/2005/8/layout/orgChart1"/>
    <dgm:cxn modelId="{A240B789-E1D4-E042-ADD6-786F6DFEA74B}" type="presOf" srcId="{A5BE92D6-3EE5-BE4C-9DDD-91E2D14FC1C1}" destId="{5C9E1DAE-CEF4-BF40-A75E-C1345CE45B06}" srcOrd="0" destOrd="0" presId="urn:microsoft.com/office/officeart/2005/8/layout/orgChart1"/>
    <dgm:cxn modelId="{3DA56A99-E716-2845-A92B-39A024641FB3}" srcId="{821C93AB-4AAC-8E4B-9B98-BF653C20CECF}" destId="{B34E346F-9CAD-9643-927D-6D6099193EC4}" srcOrd="0" destOrd="0" parTransId="{053F7AF0-88A0-3C4E-BFB6-C5D854CA482F}" sibTransId="{F96D004E-F6ED-6648-BE51-76F1E4B8AC5E}"/>
    <dgm:cxn modelId="{4E8ED79A-95ED-9444-A051-7A6B22D6E914}" type="presOf" srcId="{F729C4D4-177E-8C45-A708-6714816A3E60}" destId="{61BF0229-3FCE-304D-A005-2428A071E25B}" srcOrd="0" destOrd="0" presId="urn:microsoft.com/office/officeart/2005/8/layout/orgChart1"/>
    <dgm:cxn modelId="{76E8A69B-7BEE-FA4F-AFED-20C38F2208DA}" srcId="{A5BE92D6-3EE5-BE4C-9DDD-91E2D14FC1C1}" destId="{F8F71BB6-5861-5542-8C3E-CA47E2C08D92}" srcOrd="1" destOrd="0" parTransId="{1EB708E4-EFDF-7747-BCDF-B10047BE29FA}" sibTransId="{F23A6DE5-C1FF-0841-9F85-6B4D75BE6C51}"/>
    <dgm:cxn modelId="{E7FBDD9E-259B-844D-AFDA-D02EFEBC3E4D}" type="presOf" srcId="{69914B6F-60FE-6F48-ADAA-1DE4FA38DB69}" destId="{EA62B8E7-A4A4-8E44-8F02-37F8F33AF69A}" srcOrd="0" destOrd="0" presId="urn:microsoft.com/office/officeart/2005/8/layout/orgChart1"/>
    <dgm:cxn modelId="{6E1B07AC-55F3-AB44-8AF2-9C5C699DE070}" type="presOf" srcId="{C846365F-1873-5441-963C-C6103FE209E2}" destId="{475E063B-6098-F641-BF41-6F8F653C8690}" srcOrd="0" destOrd="0" presId="urn:microsoft.com/office/officeart/2005/8/layout/orgChart1"/>
    <dgm:cxn modelId="{DDC2E4B4-8D80-C148-A43E-9ED112696213}" srcId="{C846365F-1873-5441-963C-C6103FE209E2}" destId="{821C93AB-4AAC-8E4B-9B98-BF653C20CECF}" srcOrd="1" destOrd="0" parTransId="{516B10AD-CB7C-7241-8BF2-C27F68062457}" sibTransId="{2ED63601-389A-CE4C-A9C9-A7359F86CFC6}"/>
    <dgm:cxn modelId="{256EB5B9-F171-2E42-87CB-C15503C74AC5}" srcId="{F729C4D4-177E-8C45-A708-6714816A3E60}" destId="{C846365F-1873-5441-963C-C6103FE209E2}" srcOrd="0" destOrd="0" parTransId="{94FD7FE6-3B56-C248-9E90-492428588F5A}" sibTransId="{1730F7C3-502E-C14E-9C21-157650BFC17C}"/>
    <dgm:cxn modelId="{6B2B14BE-68DF-1245-99CF-ECEB125D87E1}" type="presOf" srcId="{A5BE92D6-3EE5-BE4C-9DDD-91E2D14FC1C1}" destId="{018BF016-1C89-4B4A-A644-A2911B90D5F3}" srcOrd="1" destOrd="0" presId="urn:microsoft.com/office/officeart/2005/8/layout/orgChart1"/>
    <dgm:cxn modelId="{22CAD3C0-1D93-AE40-9ED0-47FF6EB7B33C}" type="presOf" srcId="{9AF7C41B-074B-D446-BC3A-BBB0A05F11C9}" destId="{0E3A8940-C612-934A-807D-8D0D7EAFD48C}" srcOrd="0" destOrd="0" presId="urn:microsoft.com/office/officeart/2005/8/layout/orgChart1"/>
    <dgm:cxn modelId="{03D4A0C8-B070-8945-AEB3-773874279E7E}" srcId="{C846365F-1873-5441-963C-C6103FE209E2}" destId="{1DE906A9-7F44-5848-93CB-6B1F865DA731}" srcOrd="0" destOrd="0" parTransId="{070BD1E8-AD46-D44F-8C0A-2190F7172320}" sibTransId="{24AB6964-E7C1-D64A-9508-8459322900F5}"/>
    <dgm:cxn modelId="{317E41CC-69B6-4343-BCA3-95942BFCBD7F}" type="presOf" srcId="{D5F4C3EA-2C59-E046-8028-D9829EE93E1E}" destId="{036B21F1-8238-C34B-8FE8-9519CA1F493B}" srcOrd="1" destOrd="0" presId="urn:microsoft.com/office/officeart/2005/8/layout/orgChart1"/>
    <dgm:cxn modelId="{5E05F2DE-9606-4E4C-8F9D-82B43DC79AC1}" type="presOf" srcId="{070BD1E8-AD46-D44F-8C0A-2190F7172320}" destId="{76F8A0FF-9DDD-AB4D-BB71-9F34AFA35B65}" srcOrd="0" destOrd="0" presId="urn:microsoft.com/office/officeart/2005/8/layout/orgChart1"/>
    <dgm:cxn modelId="{6F8A68E2-238D-FB48-9BC2-47B073F11721}" type="presOf" srcId="{B34E346F-9CAD-9643-927D-6D6099193EC4}" destId="{71CEBF42-B424-0649-A2EB-912177D5DCA1}" srcOrd="1" destOrd="0" presId="urn:microsoft.com/office/officeart/2005/8/layout/orgChart1"/>
    <dgm:cxn modelId="{2D9E71E8-1CC8-1A46-99AB-558EA4A1CB75}" type="presOf" srcId="{821C93AB-4AAC-8E4B-9B98-BF653C20CECF}" destId="{312A4390-8F9B-B24F-893F-23EFCB90FBCA}" srcOrd="0" destOrd="0" presId="urn:microsoft.com/office/officeart/2005/8/layout/orgChart1"/>
    <dgm:cxn modelId="{64F063EB-CF72-1D44-BFA8-5B6BD7BC0E2E}" type="presOf" srcId="{821C93AB-4AAC-8E4B-9B98-BF653C20CECF}" destId="{47723702-9700-894E-B726-DF93D8A16DD4}" srcOrd="1" destOrd="0" presId="urn:microsoft.com/office/officeart/2005/8/layout/orgChart1"/>
    <dgm:cxn modelId="{8EB068F5-2191-C34F-BE5B-C1CC1EA3A2A8}" type="presOf" srcId="{516B10AD-CB7C-7241-8BF2-C27F68062457}" destId="{9C3901F2-0FAF-D242-927D-3DF7861FA6EF}" srcOrd="0" destOrd="0" presId="urn:microsoft.com/office/officeart/2005/8/layout/orgChart1"/>
    <dgm:cxn modelId="{EBEF27FB-F7E2-1842-A8AD-DF679141537D}" type="presOf" srcId="{BAF7511C-9D07-954E-A0C6-3A92544C11EA}" destId="{15D811D1-6A19-9647-A0EE-195AC8B01BE8}" srcOrd="0" destOrd="0" presId="urn:microsoft.com/office/officeart/2005/8/layout/orgChart1"/>
    <dgm:cxn modelId="{E5A5CAFC-951F-E340-9354-8BB9CA820116}" srcId="{B34E346F-9CAD-9643-927D-6D6099193EC4}" destId="{D5F4C3EA-2C59-E046-8028-D9829EE93E1E}" srcOrd="0" destOrd="0" parTransId="{186C44E5-4DF9-8B4C-94A7-966BB6FFFE94}" sibTransId="{65C0323D-881A-B445-9A92-99833376D7FC}"/>
    <dgm:cxn modelId="{B3087DE4-FC25-954F-B31B-4E84FB1D81D5}" type="presParOf" srcId="{61BF0229-3FCE-304D-A005-2428A071E25B}" destId="{4AA4A052-B72A-7445-A0C8-BB87BC067715}" srcOrd="0" destOrd="0" presId="urn:microsoft.com/office/officeart/2005/8/layout/orgChart1"/>
    <dgm:cxn modelId="{E2301849-E51F-CD4A-95F8-298B2B117392}" type="presParOf" srcId="{4AA4A052-B72A-7445-A0C8-BB87BC067715}" destId="{D6ABEB59-D706-C34C-99BF-E6A5E179A921}" srcOrd="0" destOrd="0" presId="urn:microsoft.com/office/officeart/2005/8/layout/orgChart1"/>
    <dgm:cxn modelId="{4466D510-1D38-1244-877B-507640DA6F64}" type="presParOf" srcId="{D6ABEB59-D706-C34C-99BF-E6A5E179A921}" destId="{475E063B-6098-F641-BF41-6F8F653C8690}" srcOrd="0" destOrd="0" presId="urn:microsoft.com/office/officeart/2005/8/layout/orgChart1"/>
    <dgm:cxn modelId="{7C5D8A89-6E5F-E749-9975-FF0550D0FB0D}" type="presParOf" srcId="{D6ABEB59-D706-C34C-99BF-E6A5E179A921}" destId="{0BA9E39B-63EB-954D-AE88-270EE4C25A2F}" srcOrd="1" destOrd="0" presId="urn:microsoft.com/office/officeart/2005/8/layout/orgChart1"/>
    <dgm:cxn modelId="{B217E971-E203-EB4C-8B67-827B6CBD61AC}" type="presParOf" srcId="{4AA4A052-B72A-7445-A0C8-BB87BC067715}" destId="{5D4A8BC0-36F8-AB41-B966-D4BF1EF77CFA}" srcOrd="1" destOrd="0" presId="urn:microsoft.com/office/officeart/2005/8/layout/orgChart1"/>
    <dgm:cxn modelId="{D2AF2FAF-AA9D-DD4C-9C13-7681CC72DFAE}" type="presParOf" srcId="{5D4A8BC0-36F8-AB41-B966-D4BF1EF77CFA}" destId="{76F8A0FF-9DDD-AB4D-BB71-9F34AFA35B65}" srcOrd="0" destOrd="0" presId="urn:microsoft.com/office/officeart/2005/8/layout/orgChart1"/>
    <dgm:cxn modelId="{6A6CAF7B-1E1C-CB46-9769-6861D3EF441B}" type="presParOf" srcId="{5D4A8BC0-36F8-AB41-B966-D4BF1EF77CFA}" destId="{F10F7464-8E40-5543-903E-2048B876C036}" srcOrd="1" destOrd="0" presId="urn:microsoft.com/office/officeart/2005/8/layout/orgChart1"/>
    <dgm:cxn modelId="{75D5C982-33CE-4446-808F-18EDB7819D65}" type="presParOf" srcId="{F10F7464-8E40-5543-903E-2048B876C036}" destId="{FFA9BE34-3E15-5F4F-BADF-80DD5AE0F0E4}" srcOrd="0" destOrd="0" presId="urn:microsoft.com/office/officeart/2005/8/layout/orgChart1"/>
    <dgm:cxn modelId="{87015EEF-344D-5C48-B1D5-3895A82943B8}" type="presParOf" srcId="{FFA9BE34-3E15-5F4F-BADF-80DD5AE0F0E4}" destId="{80CF9092-81AD-5147-9BE2-32A482262144}" srcOrd="0" destOrd="0" presId="urn:microsoft.com/office/officeart/2005/8/layout/orgChart1"/>
    <dgm:cxn modelId="{C32E8F00-77E3-B04D-B2F5-13D84F4BCA35}" type="presParOf" srcId="{FFA9BE34-3E15-5F4F-BADF-80DD5AE0F0E4}" destId="{9F6B7E76-A1F3-EC42-B723-38808C501E05}" srcOrd="1" destOrd="0" presId="urn:microsoft.com/office/officeart/2005/8/layout/orgChart1"/>
    <dgm:cxn modelId="{C5ECBFD5-739F-8343-9069-0961371D7DCE}" type="presParOf" srcId="{F10F7464-8E40-5543-903E-2048B876C036}" destId="{617E5FFF-5223-C048-86A2-88B68C988E4B}" srcOrd="1" destOrd="0" presId="urn:microsoft.com/office/officeart/2005/8/layout/orgChart1"/>
    <dgm:cxn modelId="{97E5B04C-4AA8-5542-927D-C1470E239226}" type="presParOf" srcId="{617E5FFF-5223-C048-86A2-88B68C988E4B}" destId="{EA62B8E7-A4A4-8E44-8F02-37F8F33AF69A}" srcOrd="0" destOrd="0" presId="urn:microsoft.com/office/officeart/2005/8/layout/orgChart1"/>
    <dgm:cxn modelId="{1D9B126E-055E-114A-BED8-42FA4E36FF62}" type="presParOf" srcId="{617E5FFF-5223-C048-86A2-88B68C988E4B}" destId="{65A5725C-1ACF-AC48-AADB-8B4CF35C2332}" srcOrd="1" destOrd="0" presId="urn:microsoft.com/office/officeart/2005/8/layout/orgChart1"/>
    <dgm:cxn modelId="{9F9C177E-43A5-5545-8852-F58305BFB011}" type="presParOf" srcId="{65A5725C-1ACF-AC48-AADB-8B4CF35C2332}" destId="{3F0B6DAE-7439-D245-9DC7-A771ED3ACB23}" srcOrd="0" destOrd="0" presId="urn:microsoft.com/office/officeart/2005/8/layout/orgChart1"/>
    <dgm:cxn modelId="{435D2C46-F3E3-034B-B307-69882C9D4D3F}" type="presParOf" srcId="{3F0B6DAE-7439-D245-9DC7-A771ED3ACB23}" destId="{5C9E1DAE-CEF4-BF40-A75E-C1345CE45B06}" srcOrd="0" destOrd="0" presId="urn:microsoft.com/office/officeart/2005/8/layout/orgChart1"/>
    <dgm:cxn modelId="{6DD63295-C4F0-8F43-96E1-E23C6C3FD3FC}" type="presParOf" srcId="{3F0B6DAE-7439-D245-9DC7-A771ED3ACB23}" destId="{018BF016-1C89-4B4A-A644-A2911B90D5F3}" srcOrd="1" destOrd="0" presId="urn:microsoft.com/office/officeart/2005/8/layout/orgChart1"/>
    <dgm:cxn modelId="{AAB1FD4D-8BEC-B842-9402-386298F3AE62}" type="presParOf" srcId="{65A5725C-1ACF-AC48-AADB-8B4CF35C2332}" destId="{DA7ECE7B-1A19-9348-90D7-9A9F4D68CA4B}" srcOrd="1" destOrd="0" presId="urn:microsoft.com/office/officeart/2005/8/layout/orgChart1"/>
    <dgm:cxn modelId="{1C8A7ECC-516E-B746-B3E2-339D949BE294}" type="presParOf" srcId="{DA7ECE7B-1A19-9348-90D7-9A9F4D68CA4B}" destId="{EC3A2912-B919-484D-877A-7DB5C39CDC10}" srcOrd="0" destOrd="0" presId="urn:microsoft.com/office/officeart/2005/8/layout/orgChart1"/>
    <dgm:cxn modelId="{77E7B6A3-A049-434D-9916-0BFB14756BCA}" type="presParOf" srcId="{DA7ECE7B-1A19-9348-90D7-9A9F4D68CA4B}" destId="{77873BDD-D533-2745-BD5C-2FB0ECC2A64F}" srcOrd="1" destOrd="0" presId="urn:microsoft.com/office/officeart/2005/8/layout/orgChart1"/>
    <dgm:cxn modelId="{4D6489C8-994C-4F4A-A2C8-A3796DFCA1E2}" type="presParOf" srcId="{77873BDD-D533-2745-BD5C-2FB0ECC2A64F}" destId="{98579D62-0573-4A46-986E-8F56652A6F25}" srcOrd="0" destOrd="0" presId="urn:microsoft.com/office/officeart/2005/8/layout/orgChart1"/>
    <dgm:cxn modelId="{5D5C5D0C-320A-624E-9C74-985B1CA73A66}" type="presParOf" srcId="{98579D62-0573-4A46-986E-8F56652A6F25}" destId="{0E3A8940-C612-934A-807D-8D0D7EAFD48C}" srcOrd="0" destOrd="0" presId="urn:microsoft.com/office/officeart/2005/8/layout/orgChart1"/>
    <dgm:cxn modelId="{7AF30DFC-A097-F14C-9748-257BE5BEF89A}" type="presParOf" srcId="{98579D62-0573-4A46-986E-8F56652A6F25}" destId="{9D433C57-4BC3-3F49-8B11-F96263D4BDD1}" srcOrd="1" destOrd="0" presId="urn:microsoft.com/office/officeart/2005/8/layout/orgChart1"/>
    <dgm:cxn modelId="{97B8ED2D-21C8-1640-8435-C318F8133897}" type="presParOf" srcId="{77873BDD-D533-2745-BD5C-2FB0ECC2A64F}" destId="{C8852CB9-5E52-6248-BDA7-65B683F1A219}" srcOrd="1" destOrd="0" presId="urn:microsoft.com/office/officeart/2005/8/layout/orgChart1"/>
    <dgm:cxn modelId="{8E3F99C0-0927-A34E-9052-B754CDF2055F}" type="presParOf" srcId="{77873BDD-D533-2745-BD5C-2FB0ECC2A64F}" destId="{B4B1F125-5A5A-B744-9E44-EB6EB544FC34}" srcOrd="2" destOrd="0" presId="urn:microsoft.com/office/officeart/2005/8/layout/orgChart1"/>
    <dgm:cxn modelId="{5C1C27D4-A371-E14C-AF92-C261B74F7639}" type="presParOf" srcId="{DA7ECE7B-1A19-9348-90D7-9A9F4D68CA4B}" destId="{BB1D5F68-7C6D-FA49-8190-E9B0DAD58B09}" srcOrd="2" destOrd="0" presId="urn:microsoft.com/office/officeart/2005/8/layout/orgChart1"/>
    <dgm:cxn modelId="{DE206302-972E-774A-9B65-1398F1CEB20C}" type="presParOf" srcId="{DA7ECE7B-1A19-9348-90D7-9A9F4D68CA4B}" destId="{E8D7EB6C-60CC-2C42-A391-0285CFBA97CE}" srcOrd="3" destOrd="0" presId="urn:microsoft.com/office/officeart/2005/8/layout/orgChart1"/>
    <dgm:cxn modelId="{4694F566-F7BD-994D-8378-16AF734DC1F1}" type="presParOf" srcId="{E8D7EB6C-60CC-2C42-A391-0285CFBA97CE}" destId="{0CF13F57-40DC-804C-805D-62134935A302}" srcOrd="0" destOrd="0" presId="urn:microsoft.com/office/officeart/2005/8/layout/orgChart1"/>
    <dgm:cxn modelId="{0C068FD7-C9FC-7249-8F05-EE75F3587745}" type="presParOf" srcId="{0CF13F57-40DC-804C-805D-62134935A302}" destId="{C775BEFF-46B0-7445-AA7D-661C25D84E88}" srcOrd="0" destOrd="0" presId="urn:microsoft.com/office/officeart/2005/8/layout/orgChart1"/>
    <dgm:cxn modelId="{C9A4F04C-ADFE-154A-9FA6-82EE0CB6B80C}" type="presParOf" srcId="{0CF13F57-40DC-804C-805D-62134935A302}" destId="{5FBE5FC5-C5E3-324E-8699-C5984095D37C}" srcOrd="1" destOrd="0" presId="urn:microsoft.com/office/officeart/2005/8/layout/orgChart1"/>
    <dgm:cxn modelId="{10BBB6A6-842A-D140-81CF-BA76AB73BA7B}" type="presParOf" srcId="{E8D7EB6C-60CC-2C42-A391-0285CFBA97CE}" destId="{648F9D95-0594-D644-B409-5A70A11CC197}" srcOrd="1" destOrd="0" presId="urn:microsoft.com/office/officeart/2005/8/layout/orgChart1"/>
    <dgm:cxn modelId="{00FE6FB3-215C-AD45-88EA-3577BB43A592}" type="presParOf" srcId="{E8D7EB6C-60CC-2C42-A391-0285CFBA97CE}" destId="{8C074C9C-8E56-8E4F-B20C-93B6537C06B2}" srcOrd="2" destOrd="0" presId="urn:microsoft.com/office/officeart/2005/8/layout/orgChart1"/>
    <dgm:cxn modelId="{1C9D2DEB-DEE9-1048-AFDD-7ACD8F0D63A3}" type="presParOf" srcId="{65A5725C-1ACF-AC48-AADB-8B4CF35C2332}" destId="{B01047B6-5DD3-ED41-9F92-5547A50A8DA3}" srcOrd="2" destOrd="0" presId="urn:microsoft.com/office/officeart/2005/8/layout/orgChart1"/>
    <dgm:cxn modelId="{AEA5F61D-014D-8945-AFC3-1490010D8E84}" type="presParOf" srcId="{617E5FFF-5223-C048-86A2-88B68C988E4B}" destId="{5BA5F5B7-FDF0-D144-B466-BFE05DE6B59F}" srcOrd="2" destOrd="0" presId="urn:microsoft.com/office/officeart/2005/8/layout/orgChart1"/>
    <dgm:cxn modelId="{4FF6B0B8-9017-7447-81D3-2A868783B89F}" type="presParOf" srcId="{617E5FFF-5223-C048-86A2-88B68C988E4B}" destId="{19F8097C-A151-2C4B-8B2C-0BC99DE8BD56}" srcOrd="3" destOrd="0" presId="urn:microsoft.com/office/officeart/2005/8/layout/orgChart1"/>
    <dgm:cxn modelId="{E00A4B6C-EFD1-3B4E-B995-D99E2B02133B}" type="presParOf" srcId="{19F8097C-A151-2C4B-8B2C-0BC99DE8BD56}" destId="{8815BE41-B463-DD4D-BE27-F74AB8C7704B}" srcOrd="0" destOrd="0" presId="urn:microsoft.com/office/officeart/2005/8/layout/orgChart1"/>
    <dgm:cxn modelId="{79036C6F-9138-F440-830F-F6F5B1BF546C}" type="presParOf" srcId="{8815BE41-B463-DD4D-BE27-F74AB8C7704B}" destId="{15D811D1-6A19-9647-A0EE-195AC8B01BE8}" srcOrd="0" destOrd="0" presId="urn:microsoft.com/office/officeart/2005/8/layout/orgChart1"/>
    <dgm:cxn modelId="{FD403584-7703-F04B-9885-3C0E077DDBA2}" type="presParOf" srcId="{8815BE41-B463-DD4D-BE27-F74AB8C7704B}" destId="{5B327A5C-08B8-C545-A339-664011DD4B9D}" srcOrd="1" destOrd="0" presId="urn:microsoft.com/office/officeart/2005/8/layout/orgChart1"/>
    <dgm:cxn modelId="{56142AC0-D685-0043-ACD8-CBB49E722CF7}" type="presParOf" srcId="{19F8097C-A151-2C4B-8B2C-0BC99DE8BD56}" destId="{2970E30F-026E-4746-A537-70979CAD9C08}" srcOrd="1" destOrd="0" presId="urn:microsoft.com/office/officeart/2005/8/layout/orgChart1"/>
    <dgm:cxn modelId="{F9EFCB9B-551E-B74D-B743-B4C49CC46411}" type="presParOf" srcId="{19F8097C-A151-2C4B-8B2C-0BC99DE8BD56}" destId="{AB458EE9-8DB0-7944-ACA7-0B39E2367C27}" srcOrd="2" destOrd="0" presId="urn:microsoft.com/office/officeart/2005/8/layout/orgChart1"/>
    <dgm:cxn modelId="{13653FDB-0559-044E-B112-610F18727CFF}" type="presParOf" srcId="{F10F7464-8E40-5543-903E-2048B876C036}" destId="{932A164E-3250-8C4A-8FEA-54DA872A8F3D}" srcOrd="2" destOrd="0" presId="urn:microsoft.com/office/officeart/2005/8/layout/orgChart1"/>
    <dgm:cxn modelId="{6034B562-9CE4-8E46-B335-EFEFF7339B31}" type="presParOf" srcId="{5D4A8BC0-36F8-AB41-B966-D4BF1EF77CFA}" destId="{9C3901F2-0FAF-D242-927D-3DF7861FA6EF}" srcOrd="2" destOrd="0" presId="urn:microsoft.com/office/officeart/2005/8/layout/orgChart1"/>
    <dgm:cxn modelId="{812FBBBB-7218-824E-A9F7-08DC5A835C86}" type="presParOf" srcId="{5D4A8BC0-36F8-AB41-B966-D4BF1EF77CFA}" destId="{6DFE01A1-11C2-E143-9FDA-1A2EC00EE2B6}" srcOrd="3" destOrd="0" presId="urn:microsoft.com/office/officeart/2005/8/layout/orgChart1"/>
    <dgm:cxn modelId="{A6238B18-AC01-CF4F-8EA1-2597E286F591}" type="presParOf" srcId="{6DFE01A1-11C2-E143-9FDA-1A2EC00EE2B6}" destId="{92454A18-84AD-6A47-B128-76B1868CE01D}" srcOrd="0" destOrd="0" presId="urn:microsoft.com/office/officeart/2005/8/layout/orgChart1"/>
    <dgm:cxn modelId="{7538992B-99F8-7841-8934-80FCE26F5E24}" type="presParOf" srcId="{92454A18-84AD-6A47-B128-76B1868CE01D}" destId="{312A4390-8F9B-B24F-893F-23EFCB90FBCA}" srcOrd="0" destOrd="0" presId="urn:microsoft.com/office/officeart/2005/8/layout/orgChart1"/>
    <dgm:cxn modelId="{E3126BB6-1A59-2E4D-A3DE-89CC84C5ADF6}" type="presParOf" srcId="{92454A18-84AD-6A47-B128-76B1868CE01D}" destId="{47723702-9700-894E-B726-DF93D8A16DD4}" srcOrd="1" destOrd="0" presId="urn:microsoft.com/office/officeart/2005/8/layout/orgChart1"/>
    <dgm:cxn modelId="{80763452-9A57-F24F-80D6-EA79BFBD1BFE}" type="presParOf" srcId="{6DFE01A1-11C2-E143-9FDA-1A2EC00EE2B6}" destId="{01F153A2-90E7-8F48-B88B-2A88AD01E0D8}" srcOrd="1" destOrd="0" presId="urn:microsoft.com/office/officeart/2005/8/layout/orgChart1"/>
    <dgm:cxn modelId="{D7614043-58CF-8C4B-B341-A3DF1F6874E7}" type="presParOf" srcId="{01F153A2-90E7-8F48-B88B-2A88AD01E0D8}" destId="{06F5A489-2126-4047-9E8B-3160362ED0EF}" srcOrd="0" destOrd="0" presId="urn:microsoft.com/office/officeart/2005/8/layout/orgChart1"/>
    <dgm:cxn modelId="{31DE3F70-57E5-9A44-A081-E939E42C6419}" type="presParOf" srcId="{01F153A2-90E7-8F48-B88B-2A88AD01E0D8}" destId="{F0E72FF1-8724-0443-9A11-3384C699FF33}" srcOrd="1" destOrd="0" presId="urn:microsoft.com/office/officeart/2005/8/layout/orgChart1"/>
    <dgm:cxn modelId="{DAFF8634-E5B3-074F-B3DE-A3E9B5391954}" type="presParOf" srcId="{F0E72FF1-8724-0443-9A11-3384C699FF33}" destId="{B6BA9EF2-4760-0C4C-8C4A-E3D6E63765DC}" srcOrd="0" destOrd="0" presId="urn:microsoft.com/office/officeart/2005/8/layout/orgChart1"/>
    <dgm:cxn modelId="{89C84FBA-E745-C046-A82E-4960F87EF886}" type="presParOf" srcId="{B6BA9EF2-4760-0C4C-8C4A-E3D6E63765DC}" destId="{5029B847-46C1-CE45-A4CE-5BC5BA1F19B5}" srcOrd="0" destOrd="0" presId="urn:microsoft.com/office/officeart/2005/8/layout/orgChart1"/>
    <dgm:cxn modelId="{CF6212CE-B629-F940-802A-4DA586FEA979}" type="presParOf" srcId="{B6BA9EF2-4760-0C4C-8C4A-E3D6E63765DC}" destId="{71CEBF42-B424-0649-A2EB-912177D5DCA1}" srcOrd="1" destOrd="0" presId="urn:microsoft.com/office/officeart/2005/8/layout/orgChart1"/>
    <dgm:cxn modelId="{43ABD3E2-F3EC-9F4A-89BA-42AAFC1B52A7}" type="presParOf" srcId="{F0E72FF1-8724-0443-9A11-3384C699FF33}" destId="{F7E09DA4-AF78-4F4E-ADDB-2B8BFE2C3FB2}" srcOrd="1" destOrd="0" presId="urn:microsoft.com/office/officeart/2005/8/layout/orgChart1"/>
    <dgm:cxn modelId="{724B5CF6-E9DB-9346-AA81-1D0A290AB22B}" type="presParOf" srcId="{F7E09DA4-AF78-4F4E-ADDB-2B8BFE2C3FB2}" destId="{44702230-FB11-D046-BF8F-015E23E801F4}" srcOrd="0" destOrd="0" presId="urn:microsoft.com/office/officeart/2005/8/layout/orgChart1"/>
    <dgm:cxn modelId="{651D924F-77B6-8C45-AB81-EA5B816BCE17}" type="presParOf" srcId="{F7E09DA4-AF78-4F4E-ADDB-2B8BFE2C3FB2}" destId="{DF2580AE-B766-0E43-9828-51EE533724AB}" srcOrd="1" destOrd="0" presId="urn:microsoft.com/office/officeart/2005/8/layout/orgChart1"/>
    <dgm:cxn modelId="{E5AEDAE1-30C1-BA46-974C-51BC1E2657E4}" type="presParOf" srcId="{DF2580AE-B766-0E43-9828-51EE533724AB}" destId="{6FCD5588-0971-8848-AC48-59F0B1AFA9FA}" srcOrd="0" destOrd="0" presId="urn:microsoft.com/office/officeart/2005/8/layout/orgChart1"/>
    <dgm:cxn modelId="{364796E7-67C7-A04C-BD1F-9606FC15EBEB}" type="presParOf" srcId="{6FCD5588-0971-8848-AC48-59F0B1AFA9FA}" destId="{ED19557F-37DD-984C-836F-E5168BBC3C7A}" srcOrd="0" destOrd="0" presId="urn:microsoft.com/office/officeart/2005/8/layout/orgChart1"/>
    <dgm:cxn modelId="{1BFB83A9-4224-DE47-B99F-F23039B915CC}" type="presParOf" srcId="{6FCD5588-0971-8848-AC48-59F0B1AFA9FA}" destId="{036B21F1-8238-C34B-8FE8-9519CA1F493B}" srcOrd="1" destOrd="0" presId="urn:microsoft.com/office/officeart/2005/8/layout/orgChart1"/>
    <dgm:cxn modelId="{B92FFF96-7052-E64A-869A-E11058A2AFA8}" type="presParOf" srcId="{DF2580AE-B766-0E43-9828-51EE533724AB}" destId="{2766EC24-1E92-FD4A-8320-2D6703D6C350}" srcOrd="1" destOrd="0" presId="urn:microsoft.com/office/officeart/2005/8/layout/orgChart1"/>
    <dgm:cxn modelId="{BAD2AE2F-D73B-5841-B42C-33035F575358}" type="presParOf" srcId="{DF2580AE-B766-0E43-9828-51EE533724AB}" destId="{0CCA9E8F-C600-5945-8C5D-10AFC4003664}" srcOrd="2" destOrd="0" presId="urn:microsoft.com/office/officeart/2005/8/layout/orgChart1"/>
    <dgm:cxn modelId="{79CF1783-BADD-E84E-BC20-895C9EA2627A}" type="presParOf" srcId="{F0E72FF1-8724-0443-9A11-3384C699FF33}" destId="{ADA76F5F-85B0-3646-BEDF-21BAC98FA5C4}" srcOrd="2" destOrd="0" presId="urn:microsoft.com/office/officeart/2005/8/layout/orgChart1"/>
    <dgm:cxn modelId="{3740CF33-F8BC-8040-821B-FEDBFAF09FC5}" type="presParOf" srcId="{6DFE01A1-11C2-E143-9FDA-1A2EC00EE2B6}" destId="{FCF8DE1F-9E2B-B348-810E-D920B44561A6}" srcOrd="2" destOrd="0" presId="urn:microsoft.com/office/officeart/2005/8/layout/orgChart1"/>
    <dgm:cxn modelId="{FEBE137F-7697-9340-975F-D67A17970879}" type="presParOf" srcId="{4AA4A052-B72A-7445-A0C8-BB87BC067715}" destId="{74357E53-2F53-E94F-84AF-9D2AF3FC6EF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2BD3F84-76DC-6449-9AC0-760F7A0FA30A}" type="doc">
      <dgm:prSet loTypeId="urn:microsoft.com/office/officeart/2005/8/layout/orgChar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3FA25EA-687A-3642-9D6C-A5FB507553BA}">
      <dgm:prSet phldrT="[Text]"/>
      <dgm:spPr/>
      <dgm:t>
        <a:bodyPr/>
        <a:lstStyle/>
        <a:p>
          <a:r>
            <a:rPr lang="en-US" dirty="0"/>
            <a:t>Chest Decubs</a:t>
          </a:r>
        </a:p>
      </dgm:t>
    </dgm:pt>
    <dgm:pt modelId="{F9058F34-989F-B242-BEBC-E41F1A31B7FC}" type="parTrans" cxnId="{0996298C-636B-564E-AC7F-E0C67202AB73}">
      <dgm:prSet/>
      <dgm:spPr/>
      <dgm:t>
        <a:bodyPr/>
        <a:lstStyle/>
        <a:p>
          <a:endParaRPr lang="en-US"/>
        </a:p>
      </dgm:t>
    </dgm:pt>
    <dgm:pt modelId="{B6051A28-FF61-FC44-B6A3-0C34E9935657}" type="sibTrans" cxnId="{0996298C-636B-564E-AC7F-E0C67202AB73}">
      <dgm:prSet/>
      <dgm:spPr/>
      <dgm:t>
        <a:bodyPr/>
        <a:lstStyle/>
        <a:p>
          <a:endParaRPr lang="en-US"/>
        </a:p>
      </dgm:t>
    </dgm:pt>
    <dgm:pt modelId="{24732D59-E1C7-DC4D-97F7-2C832DB70858}" type="asst">
      <dgm:prSet phldrT="[Text]"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Fluid</a:t>
          </a:r>
        </a:p>
      </dgm:t>
    </dgm:pt>
    <dgm:pt modelId="{1031DA1B-7F21-9648-BC67-1401801F857A}" type="parTrans" cxnId="{67882E8D-8C75-BA47-AEBB-89C5E64486E1}">
      <dgm:prSet/>
      <dgm:spPr/>
      <dgm:t>
        <a:bodyPr/>
        <a:lstStyle/>
        <a:p>
          <a:endParaRPr lang="en-US" dirty="0"/>
        </a:p>
      </dgm:t>
    </dgm:pt>
    <dgm:pt modelId="{CF522625-F75D-9C42-885E-787B3717B16D}" type="sibTrans" cxnId="{67882E8D-8C75-BA47-AEBB-89C5E64486E1}">
      <dgm:prSet/>
      <dgm:spPr/>
      <dgm:t>
        <a:bodyPr/>
        <a:lstStyle/>
        <a:p>
          <a:endParaRPr lang="en-US"/>
        </a:p>
      </dgm:t>
    </dgm:pt>
    <dgm:pt modelId="{6CFCDB1E-E825-C840-BEF3-B60B5700914F}" type="asst">
      <dgm:prSet phldrT="[Text]"/>
      <dgm:spPr/>
      <dgm:t>
        <a:bodyPr/>
        <a:lstStyle/>
        <a:p>
          <a:r>
            <a:rPr lang="en-US" dirty="0"/>
            <a:t>Pneumothorax</a:t>
          </a:r>
        </a:p>
      </dgm:t>
    </dgm:pt>
    <dgm:pt modelId="{5A088DEF-9D02-2F45-A90D-3F203FCB7202}" type="parTrans" cxnId="{71E037C6-1038-F743-B9C7-46A40A873B51}">
      <dgm:prSet/>
      <dgm:spPr/>
      <dgm:t>
        <a:bodyPr/>
        <a:lstStyle/>
        <a:p>
          <a:endParaRPr lang="en-US" dirty="0"/>
        </a:p>
      </dgm:t>
    </dgm:pt>
    <dgm:pt modelId="{D9E9660A-E708-6242-9E03-06D74DC91179}" type="sibTrans" cxnId="{71E037C6-1038-F743-B9C7-46A40A873B51}">
      <dgm:prSet/>
      <dgm:spPr/>
      <dgm:t>
        <a:bodyPr/>
        <a:lstStyle/>
        <a:p>
          <a:endParaRPr lang="en-US"/>
        </a:p>
      </dgm:t>
    </dgm:pt>
    <dgm:pt modelId="{D87C186F-A8A2-FF45-AC9E-BCC491E8CA35}" type="asst">
      <dgm:prSet phldrT="[Text]"/>
      <dgm:spPr/>
      <dgm:t>
        <a:bodyPr/>
        <a:lstStyle/>
        <a:p>
          <a:r>
            <a:rPr lang="en-US" dirty="0"/>
            <a:t>Affected Side </a:t>
          </a:r>
          <a:r>
            <a:rPr lang="en-US" dirty="0">
              <a:solidFill>
                <a:srgbClr val="FF0000"/>
              </a:solidFill>
            </a:rPr>
            <a:t>UP</a:t>
          </a:r>
        </a:p>
      </dgm:t>
    </dgm:pt>
    <dgm:pt modelId="{495DF5B9-9B6F-8B48-A3D9-7D4A2D6A69C1}" type="parTrans" cxnId="{C4FE7B94-A4D4-F44F-BAF8-D5AF9048E413}">
      <dgm:prSet/>
      <dgm:spPr/>
      <dgm:t>
        <a:bodyPr/>
        <a:lstStyle/>
        <a:p>
          <a:endParaRPr lang="en-US" dirty="0"/>
        </a:p>
      </dgm:t>
    </dgm:pt>
    <dgm:pt modelId="{E268D180-5948-5949-9A68-9918C2A84003}" type="sibTrans" cxnId="{C4FE7B94-A4D4-F44F-BAF8-D5AF9048E413}">
      <dgm:prSet/>
      <dgm:spPr/>
      <dgm:t>
        <a:bodyPr/>
        <a:lstStyle/>
        <a:p>
          <a:endParaRPr lang="en-US"/>
        </a:p>
      </dgm:t>
    </dgm:pt>
    <dgm:pt modelId="{B1D86751-AFF4-174D-8349-D340E2499CD8}" type="asst">
      <dgm:prSet phldrT="[Text]"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Air</a:t>
          </a:r>
        </a:p>
      </dgm:t>
    </dgm:pt>
    <dgm:pt modelId="{90E48E45-297C-5C42-BF5F-E5DFEC7D19D3}" type="parTrans" cxnId="{518CA8EF-949C-F947-8D35-F8EBDA12029D}">
      <dgm:prSet/>
      <dgm:spPr/>
      <dgm:t>
        <a:bodyPr/>
        <a:lstStyle/>
        <a:p>
          <a:endParaRPr lang="en-US" dirty="0"/>
        </a:p>
      </dgm:t>
    </dgm:pt>
    <dgm:pt modelId="{4FECC3E5-A422-1841-AC30-60923A5034A6}" type="sibTrans" cxnId="{518CA8EF-949C-F947-8D35-F8EBDA12029D}">
      <dgm:prSet/>
      <dgm:spPr/>
      <dgm:t>
        <a:bodyPr/>
        <a:lstStyle/>
        <a:p>
          <a:endParaRPr lang="en-US"/>
        </a:p>
      </dgm:t>
    </dgm:pt>
    <dgm:pt modelId="{53C1C8EB-AFC8-7F4F-A825-7E0FBA4E742E}" type="asst">
      <dgm:prSet phldrT="[Text]"/>
      <dgm:spPr/>
      <dgm:t>
        <a:bodyPr/>
        <a:lstStyle/>
        <a:p>
          <a:r>
            <a:rPr lang="en-US" dirty="0"/>
            <a:t>Pleural Effusion</a:t>
          </a:r>
        </a:p>
      </dgm:t>
    </dgm:pt>
    <dgm:pt modelId="{DF75F843-C55F-464F-898A-3C6449FB1D31}" type="parTrans" cxnId="{ED66A80C-E019-A149-B51F-C1CDAFEA3F64}">
      <dgm:prSet/>
      <dgm:spPr/>
      <dgm:t>
        <a:bodyPr/>
        <a:lstStyle/>
        <a:p>
          <a:endParaRPr lang="en-US" dirty="0"/>
        </a:p>
      </dgm:t>
    </dgm:pt>
    <dgm:pt modelId="{A6383FAE-1E6D-C446-AF84-68C53511DF11}" type="sibTrans" cxnId="{ED66A80C-E019-A149-B51F-C1CDAFEA3F64}">
      <dgm:prSet/>
      <dgm:spPr/>
      <dgm:t>
        <a:bodyPr/>
        <a:lstStyle/>
        <a:p>
          <a:endParaRPr lang="en-US"/>
        </a:p>
      </dgm:t>
    </dgm:pt>
    <dgm:pt modelId="{4DE996C3-EBE4-2F4C-A811-1B69DD6D5FD6}" type="asst">
      <dgm:prSet phldrT="[Text]"/>
      <dgm:spPr/>
      <dgm:t>
        <a:bodyPr/>
        <a:lstStyle/>
        <a:p>
          <a:r>
            <a:rPr lang="en-US" dirty="0"/>
            <a:t>Affected Side </a:t>
          </a:r>
          <a:r>
            <a:rPr lang="en-US" dirty="0">
              <a:solidFill>
                <a:srgbClr val="FF0000"/>
              </a:solidFill>
            </a:rPr>
            <a:t>DOWN</a:t>
          </a:r>
        </a:p>
      </dgm:t>
    </dgm:pt>
    <dgm:pt modelId="{5A872924-B8E4-A649-AAEC-2E7D36777747}" type="parTrans" cxnId="{A552A5B5-FD30-ED4A-B89F-A8AA4C8DD81A}">
      <dgm:prSet/>
      <dgm:spPr/>
      <dgm:t>
        <a:bodyPr/>
        <a:lstStyle/>
        <a:p>
          <a:endParaRPr lang="en-US" dirty="0"/>
        </a:p>
      </dgm:t>
    </dgm:pt>
    <dgm:pt modelId="{519886AB-DA7F-9342-8C31-6D432062DC30}" type="sibTrans" cxnId="{A552A5B5-FD30-ED4A-B89F-A8AA4C8DD81A}">
      <dgm:prSet/>
      <dgm:spPr/>
      <dgm:t>
        <a:bodyPr/>
        <a:lstStyle/>
        <a:p>
          <a:endParaRPr lang="en-US"/>
        </a:p>
      </dgm:t>
    </dgm:pt>
    <dgm:pt modelId="{D11E233F-468B-9B40-912D-7A3A1D54F820}" type="pres">
      <dgm:prSet presAssocID="{C2BD3F84-76DC-6449-9AC0-760F7A0FA30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E6B0170-474B-A04B-B5C6-7F7CBDBAF98D}" type="pres">
      <dgm:prSet presAssocID="{E3FA25EA-687A-3642-9D6C-A5FB507553BA}" presName="hierRoot1" presStyleCnt="0">
        <dgm:presLayoutVars>
          <dgm:hierBranch val="init"/>
        </dgm:presLayoutVars>
      </dgm:prSet>
      <dgm:spPr/>
    </dgm:pt>
    <dgm:pt modelId="{41A3795D-D981-9D47-9555-D2670CD8A520}" type="pres">
      <dgm:prSet presAssocID="{E3FA25EA-687A-3642-9D6C-A5FB507553BA}" presName="rootComposite1" presStyleCnt="0"/>
      <dgm:spPr/>
    </dgm:pt>
    <dgm:pt modelId="{DAD7E160-122C-2241-8F35-D662BF0D2824}" type="pres">
      <dgm:prSet presAssocID="{E3FA25EA-687A-3642-9D6C-A5FB507553BA}" presName="rootText1" presStyleLbl="node0" presStyleIdx="0" presStyleCnt="1">
        <dgm:presLayoutVars>
          <dgm:chPref val="3"/>
        </dgm:presLayoutVars>
      </dgm:prSet>
      <dgm:spPr/>
    </dgm:pt>
    <dgm:pt modelId="{6E2F391E-80B0-3A41-A615-833FE8A33E40}" type="pres">
      <dgm:prSet presAssocID="{E3FA25EA-687A-3642-9D6C-A5FB507553BA}" presName="rootConnector1" presStyleLbl="node1" presStyleIdx="0" presStyleCnt="0"/>
      <dgm:spPr/>
    </dgm:pt>
    <dgm:pt modelId="{70D08823-DCB1-D74D-9EB6-E9E5A172B64B}" type="pres">
      <dgm:prSet presAssocID="{E3FA25EA-687A-3642-9D6C-A5FB507553BA}" presName="hierChild2" presStyleCnt="0"/>
      <dgm:spPr/>
    </dgm:pt>
    <dgm:pt modelId="{B4D157AC-16D2-F84B-9728-4252D27695E2}" type="pres">
      <dgm:prSet presAssocID="{E3FA25EA-687A-3642-9D6C-A5FB507553BA}" presName="hierChild3" presStyleCnt="0"/>
      <dgm:spPr/>
    </dgm:pt>
    <dgm:pt modelId="{79C1FD6B-DCDC-CF49-92B2-ECAE63077FC8}" type="pres">
      <dgm:prSet presAssocID="{1031DA1B-7F21-9648-BC67-1401801F857A}" presName="Name111" presStyleLbl="parChTrans1D2" presStyleIdx="0" presStyleCnt="2"/>
      <dgm:spPr/>
    </dgm:pt>
    <dgm:pt modelId="{AD0663D0-223A-9543-BBEF-BB6B02AADACA}" type="pres">
      <dgm:prSet presAssocID="{24732D59-E1C7-DC4D-97F7-2C832DB70858}" presName="hierRoot3" presStyleCnt="0">
        <dgm:presLayoutVars>
          <dgm:hierBranch val="init"/>
        </dgm:presLayoutVars>
      </dgm:prSet>
      <dgm:spPr/>
    </dgm:pt>
    <dgm:pt modelId="{17CDA3C0-44AD-844F-B57B-B1CA142B593B}" type="pres">
      <dgm:prSet presAssocID="{24732D59-E1C7-DC4D-97F7-2C832DB70858}" presName="rootComposite3" presStyleCnt="0"/>
      <dgm:spPr/>
    </dgm:pt>
    <dgm:pt modelId="{E52D39EA-E332-2D43-8D2A-310F8DF5736E}" type="pres">
      <dgm:prSet presAssocID="{24732D59-E1C7-DC4D-97F7-2C832DB70858}" presName="rootText3" presStyleLbl="asst1" presStyleIdx="0" presStyleCnt="6">
        <dgm:presLayoutVars>
          <dgm:chPref val="3"/>
        </dgm:presLayoutVars>
      </dgm:prSet>
      <dgm:spPr/>
    </dgm:pt>
    <dgm:pt modelId="{E38180E0-7C29-1040-8E55-735EDA2EA5DE}" type="pres">
      <dgm:prSet presAssocID="{24732D59-E1C7-DC4D-97F7-2C832DB70858}" presName="rootConnector3" presStyleLbl="asst1" presStyleIdx="0" presStyleCnt="6"/>
      <dgm:spPr/>
    </dgm:pt>
    <dgm:pt modelId="{2D3DE586-EF51-3E44-B93E-CA28739FEB91}" type="pres">
      <dgm:prSet presAssocID="{24732D59-E1C7-DC4D-97F7-2C832DB70858}" presName="hierChild6" presStyleCnt="0"/>
      <dgm:spPr/>
    </dgm:pt>
    <dgm:pt modelId="{51ECAC2C-1608-3A45-828E-C0872C10B55D}" type="pres">
      <dgm:prSet presAssocID="{24732D59-E1C7-DC4D-97F7-2C832DB70858}" presName="hierChild7" presStyleCnt="0"/>
      <dgm:spPr/>
    </dgm:pt>
    <dgm:pt modelId="{145532FD-E6EE-1243-9254-3AEE144E1274}" type="pres">
      <dgm:prSet presAssocID="{DF75F843-C55F-464F-898A-3C6449FB1D31}" presName="Name111" presStyleLbl="parChTrans1D3" presStyleIdx="0" presStyleCnt="4"/>
      <dgm:spPr/>
    </dgm:pt>
    <dgm:pt modelId="{9B19B1AD-42CE-A64F-94DC-E7073960C700}" type="pres">
      <dgm:prSet presAssocID="{53C1C8EB-AFC8-7F4F-A825-7E0FBA4E742E}" presName="hierRoot3" presStyleCnt="0">
        <dgm:presLayoutVars>
          <dgm:hierBranch val="init"/>
        </dgm:presLayoutVars>
      </dgm:prSet>
      <dgm:spPr/>
    </dgm:pt>
    <dgm:pt modelId="{95A0D697-2CDB-FD45-927B-3DBF6A5C6C40}" type="pres">
      <dgm:prSet presAssocID="{53C1C8EB-AFC8-7F4F-A825-7E0FBA4E742E}" presName="rootComposite3" presStyleCnt="0"/>
      <dgm:spPr/>
    </dgm:pt>
    <dgm:pt modelId="{FE9F0618-67EA-AD4D-A2B7-057F5B903728}" type="pres">
      <dgm:prSet presAssocID="{53C1C8EB-AFC8-7F4F-A825-7E0FBA4E742E}" presName="rootText3" presStyleLbl="asst1" presStyleIdx="1" presStyleCnt="6">
        <dgm:presLayoutVars>
          <dgm:chPref val="3"/>
        </dgm:presLayoutVars>
      </dgm:prSet>
      <dgm:spPr/>
    </dgm:pt>
    <dgm:pt modelId="{33C25132-731C-9A4C-9F1B-9E5624CE9D91}" type="pres">
      <dgm:prSet presAssocID="{53C1C8EB-AFC8-7F4F-A825-7E0FBA4E742E}" presName="rootConnector3" presStyleLbl="asst1" presStyleIdx="1" presStyleCnt="6"/>
      <dgm:spPr/>
    </dgm:pt>
    <dgm:pt modelId="{0D2BDAE3-35A6-D249-8543-8C9980CC15F8}" type="pres">
      <dgm:prSet presAssocID="{53C1C8EB-AFC8-7F4F-A825-7E0FBA4E742E}" presName="hierChild6" presStyleCnt="0"/>
      <dgm:spPr/>
    </dgm:pt>
    <dgm:pt modelId="{7AC2DEB3-D2CA-7540-BE3B-3A757E2955A9}" type="pres">
      <dgm:prSet presAssocID="{53C1C8EB-AFC8-7F4F-A825-7E0FBA4E742E}" presName="hierChild7" presStyleCnt="0"/>
      <dgm:spPr/>
    </dgm:pt>
    <dgm:pt modelId="{4CDE3A15-CF76-F345-BAD0-530BAE773159}" type="pres">
      <dgm:prSet presAssocID="{5A872924-B8E4-A649-AAEC-2E7D36777747}" presName="Name111" presStyleLbl="parChTrans1D3" presStyleIdx="1" presStyleCnt="4"/>
      <dgm:spPr/>
    </dgm:pt>
    <dgm:pt modelId="{F70C39FE-2783-B540-BA65-79A24D7CB555}" type="pres">
      <dgm:prSet presAssocID="{4DE996C3-EBE4-2F4C-A811-1B69DD6D5FD6}" presName="hierRoot3" presStyleCnt="0">
        <dgm:presLayoutVars>
          <dgm:hierBranch val="init"/>
        </dgm:presLayoutVars>
      </dgm:prSet>
      <dgm:spPr/>
    </dgm:pt>
    <dgm:pt modelId="{39D86CC9-D2A5-0340-9059-5A802872ADD9}" type="pres">
      <dgm:prSet presAssocID="{4DE996C3-EBE4-2F4C-A811-1B69DD6D5FD6}" presName="rootComposite3" presStyleCnt="0"/>
      <dgm:spPr/>
    </dgm:pt>
    <dgm:pt modelId="{6A164474-0933-B145-9A6F-D1B758EE3F5F}" type="pres">
      <dgm:prSet presAssocID="{4DE996C3-EBE4-2F4C-A811-1B69DD6D5FD6}" presName="rootText3" presStyleLbl="asst1" presStyleIdx="2" presStyleCnt="6">
        <dgm:presLayoutVars>
          <dgm:chPref val="3"/>
        </dgm:presLayoutVars>
      </dgm:prSet>
      <dgm:spPr/>
    </dgm:pt>
    <dgm:pt modelId="{3735C3FB-EFF6-DC43-BE6A-6C656BC13AB3}" type="pres">
      <dgm:prSet presAssocID="{4DE996C3-EBE4-2F4C-A811-1B69DD6D5FD6}" presName="rootConnector3" presStyleLbl="asst1" presStyleIdx="2" presStyleCnt="6"/>
      <dgm:spPr/>
    </dgm:pt>
    <dgm:pt modelId="{91534873-1D8A-7A43-9942-09BA20FA1014}" type="pres">
      <dgm:prSet presAssocID="{4DE996C3-EBE4-2F4C-A811-1B69DD6D5FD6}" presName="hierChild6" presStyleCnt="0"/>
      <dgm:spPr/>
    </dgm:pt>
    <dgm:pt modelId="{0752BE0F-BBF1-A240-8F73-B18DEF0B57B5}" type="pres">
      <dgm:prSet presAssocID="{4DE996C3-EBE4-2F4C-A811-1B69DD6D5FD6}" presName="hierChild7" presStyleCnt="0"/>
      <dgm:spPr/>
    </dgm:pt>
    <dgm:pt modelId="{A6E0716D-5E4A-3640-8346-612D8029DF6A}" type="pres">
      <dgm:prSet presAssocID="{90E48E45-297C-5C42-BF5F-E5DFEC7D19D3}" presName="Name111" presStyleLbl="parChTrans1D2" presStyleIdx="1" presStyleCnt="2"/>
      <dgm:spPr/>
    </dgm:pt>
    <dgm:pt modelId="{DF5D41A6-383A-5E43-9EAB-36C987ABC0F0}" type="pres">
      <dgm:prSet presAssocID="{B1D86751-AFF4-174D-8349-D340E2499CD8}" presName="hierRoot3" presStyleCnt="0">
        <dgm:presLayoutVars>
          <dgm:hierBranch val="init"/>
        </dgm:presLayoutVars>
      </dgm:prSet>
      <dgm:spPr/>
    </dgm:pt>
    <dgm:pt modelId="{F90C4BFE-921A-5E4C-841C-24C0906197E8}" type="pres">
      <dgm:prSet presAssocID="{B1D86751-AFF4-174D-8349-D340E2499CD8}" presName="rootComposite3" presStyleCnt="0"/>
      <dgm:spPr/>
    </dgm:pt>
    <dgm:pt modelId="{C2CFFA0C-1589-BC41-8EF0-437EA873EF84}" type="pres">
      <dgm:prSet presAssocID="{B1D86751-AFF4-174D-8349-D340E2499CD8}" presName="rootText3" presStyleLbl="asst1" presStyleIdx="3" presStyleCnt="6">
        <dgm:presLayoutVars>
          <dgm:chPref val="3"/>
        </dgm:presLayoutVars>
      </dgm:prSet>
      <dgm:spPr/>
    </dgm:pt>
    <dgm:pt modelId="{E1D5AEBD-0B6E-3F4E-8D7E-BE6F20DBCF83}" type="pres">
      <dgm:prSet presAssocID="{B1D86751-AFF4-174D-8349-D340E2499CD8}" presName="rootConnector3" presStyleLbl="asst1" presStyleIdx="3" presStyleCnt="6"/>
      <dgm:spPr/>
    </dgm:pt>
    <dgm:pt modelId="{BE9E8C4A-2814-BD4C-96D6-23C17DAF612D}" type="pres">
      <dgm:prSet presAssocID="{B1D86751-AFF4-174D-8349-D340E2499CD8}" presName="hierChild6" presStyleCnt="0"/>
      <dgm:spPr/>
    </dgm:pt>
    <dgm:pt modelId="{5E9BF018-9E56-F446-98B1-C49A15D687DB}" type="pres">
      <dgm:prSet presAssocID="{B1D86751-AFF4-174D-8349-D340E2499CD8}" presName="hierChild7" presStyleCnt="0"/>
      <dgm:spPr/>
    </dgm:pt>
    <dgm:pt modelId="{00E1FD25-1BFD-E34D-A777-F6E07C0BF300}" type="pres">
      <dgm:prSet presAssocID="{5A088DEF-9D02-2F45-A90D-3F203FCB7202}" presName="Name111" presStyleLbl="parChTrans1D3" presStyleIdx="2" presStyleCnt="4"/>
      <dgm:spPr/>
    </dgm:pt>
    <dgm:pt modelId="{387A5038-D730-C046-8F12-19700201D1B8}" type="pres">
      <dgm:prSet presAssocID="{6CFCDB1E-E825-C840-BEF3-B60B5700914F}" presName="hierRoot3" presStyleCnt="0">
        <dgm:presLayoutVars>
          <dgm:hierBranch val="init"/>
        </dgm:presLayoutVars>
      </dgm:prSet>
      <dgm:spPr/>
    </dgm:pt>
    <dgm:pt modelId="{756D5780-8ED1-154E-BCDD-C9EC80792098}" type="pres">
      <dgm:prSet presAssocID="{6CFCDB1E-E825-C840-BEF3-B60B5700914F}" presName="rootComposite3" presStyleCnt="0"/>
      <dgm:spPr/>
    </dgm:pt>
    <dgm:pt modelId="{8A4BC316-75F5-684A-8DBF-20FC0C4AE0EE}" type="pres">
      <dgm:prSet presAssocID="{6CFCDB1E-E825-C840-BEF3-B60B5700914F}" presName="rootText3" presStyleLbl="asst1" presStyleIdx="4" presStyleCnt="6">
        <dgm:presLayoutVars>
          <dgm:chPref val="3"/>
        </dgm:presLayoutVars>
      </dgm:prSet>
      <dgm:spPr/>
    </dgm:pt>
    <dgm:pt modelId="{5A518FD1-0468-AD40-9B77-C88CC4E31C4E}" type="pres">
      <dgm:prSet presAssocID="{6CFCDB1E-E825-C840-BEF3-B60B5700914F}" presName="rootConnector3" presStyleLbl="asst1" presStyleIdx="4" presStyleCnt="6"/>
      <dgm:spPr/>
    </dgm:pt>
    <dgm:pt modelId="{852A39D2-2462-1841-A2E2-E4F868E7FB6C}" type="pres">
      <dgm:prSet presAssocID="{6CFCDB1E-E825-C840-BEF3-B60B5700914F}" presName="hierChild6" presStyleCnt="0"/>
      <dgm:spPr/>
    </dgm:pt>
    <dgm:pt modelId="{CDB8FB12-31BF-E64C-B60C-8C4E33653FBB}" type="pres">
      <dgm:prSet presAssocID="{6CFCDB1E-E825-C840-BEF3-B60B5700914F}" presName="hierChild7" presStyleCnt="0"/>
      <dgm:spPr/>
    </dgm:pt>
    <dgm:pt modelId="{B1B6537E-29D5-424C-8938-DFDE1BA6122A}" type="pres">
      <dgm:prSet presAssocID="{495DF5B9-9B6F-8B48-A3D9-7D4A2D6A69C1}" presName="Name111" presStyleLbl="parChTrans1D3" presStyleIdx="3" presStyleCnt="4"/>
      <dgm:spPr/>
    </dgm:pt>
    <dgm:pt modelId="{F685C050-E88D-DF4C-A836-C9030313C8A5}" type="pres">
      <dgm:prSet presAssocID="{D87C186F-A8A2-FF45-AC9E-BCC491E8CA35}" presName="hierRoot3" presStyleCnt="0">
        <dgm:presLayoutVars>
          <dgm:hierBranch val="init"/>
        </dgm:presLayoutVars>
      </dgm:prSet>
      <dgm:spPr/>
    </dgm:pt>
    <dgm:pt modelId="{529A023C-E485-6746-971C-10CAAB553782}" type="pres">
      <dgm:prSet presAssocID="{D87C186F-A8A2-FF45-AC9E-BCC491E8CA35}" presName="rootComposite3" presStyleCnt="0"/>
      <dgm:spPr/>
    </dgm:pt>
    <dgm:pt modelId="{12E86BA7-4734-5844-8DD1-890143B3474B}" type="pres">
      <dgm:prSet presAssocID="{D87C186F-A8A2-FF45-AC9E-BCC491E8CA35}" presName="rootText3" presStyleLbl="asst1" presStyleIdx="5" presStyleCnt="6">
        <dgm:presLayoutVars>
          <dgm:chPref val="3"/>
        </dgm:presLayoutVars>
      </dgm:prSet>
      <dgm:spPr/>
    </dgm:pt>
    <dgm:pt modelId="{64604457-E895-4D4F-824C-8453CAC86755}" type="pres">
      <dgm:prSet presAssocID="{D87C186F-A8A2-FF45-AC9E-BCC491E8CA35}" presName="rootConnector3" presStyleLbl="asst1" presStyleIdx="5" presStyleCnt="6"/>
      <dgm:spPr/>
    </dgm:pt>
    <dgm:pt modelId="{307517C1-1876-3044-AA9E-7A647A5F977F}" type="pres">
      <dgm:prSet presAssocID="{D87C186F-A8A2-FF45-AC9E-BCC491E8CA35}" presName="hierChild6" presStyleCnt="0"/>
      <dgm:spPr/>
    </dgm:pt>
    <dgm:pt modelId="{8EBB7F81-2F59-5B47-B1DD-918A2118DC70}" type="pres">
      <dgm:prSet presAssocID="{D87C186F-A8A2-FF45-AC9E-BCC491E8CA35}" presName="hierChild7" presStyleCnt="0"/>
      <dgm:spPr/>
    </dgm:pt>
  </dgm:ptLst>
  <dgm:cxnLst>
    <dgm:cxn modelId="{AD344400-D258-5E4F-9F31-B64A378AF4DF}" type="presOf" srcId="{5A088DEF-9D02-2F45-A90D-3F203FCB7202}" destId="{00E1FD25-1BFD-E34D-A777-F6E07C0BF300}" srcOrd="0" destOrd="0" presId="urn:microsoft.com/office/officeart/2005/8/layout/orgChart1"/>
    <dgm:cxn modelId="{ED66A80C-E019-A149-B51F-C1CDAFEA3F64}" srcId="{24732D59-E1C7-DC4D-97F7-2C832DB70858}" destId="{53C1C8EB-AFC8-7F4F-A825-7E0FBA4E742E}" srcOrd="0" destOrd="0" parTransId="{DF75F843-C55F-464F-898A-3C6449FB1D31}" sibTransId="{A6383FAE-1E6D-C446-AF84-68C53511DF11}"/>
    <dgm:cxn modelId="{5731721C-0874-074C-B554-9305B1B86FAE}" type="presOf" srcId="{E3FA25EA-687A-3642-9D6C-A5FB507553BA}" destId="{DAD7E160-122C-2241-8F35-D662BF0D2824}" srcOrd="0" destOrd="0" presId="urn:microsoft.com/office/officeart/2005/8/layout/orgChart1"/>
    <dgm:cxn modelId="{3ABBC924-7A88-D24E-99D2-26224D06DAEB}" type="presOf" srcId="{C2BD3F84-76DC-6449-9AC0-760F7A0FA30A}" destId="{D11E233F-468B-9B40-912D-7A3A1D54F820}" srcOrd="0" destOrd="0" presId="urn:microsoft.com/office/officeart/2005/8/layout/orgChart1"/>
    <dgm:cxn modelId="{A5ECA627-78F5-1846-BBED-BB287872A239}" type="presOf" srcId="{6CFCDB1E-E825-C840-BEF3-B60B5700914F}" destId="{8A4BC316-75F5-684A-8DBF-20FC0C4AE0EE}" srcOrd="0" destOrd="0" presId="urn:microsoft.com/office/officeart/2005/8/layout/orgChart1"/>
    <dgm:cxn modelId="{212AE82B-BEA6-214F-9C71-2D5723B6E059}" type="presOf" srcId="{6CFCDB1E-E825-C840-BEF3-B60B5700914F}" destId="{5A518FD1-0468-AD40-9B77-C88CC4E31C4E}" srcOrd="1" destOrd="0" presId="urn:microsoft.com/office/officeart/2005/8/layout/orgChart1"/>
    <dgm:cxn modelId="{5F66183C-4B3E-384A-A2A5-3918982ADF84}" type="presOf" srcId="{D87C186F-A8A2-FF45-AC9E-BCC491E8CA35}" destId="{64604457-E895-4D4F-824C-8453CAC86755}" srcOrd="1" destOrd="0" presId="urn:microsoft.com/office/officeart/2005/8/layout/orgChart1"/>
    <dgm:cxn modelId="{94514344-466B-A143-9B4F-B383BA5E9E31}" type="presOf" srcId="{90E48E45-297C-5C42-BF5F-E5DFEC7D19D3}" destId="{A6E0716D-5E4A-3640-8346-612D8029DF6A}" srcOrd="0" destOrd="0" presId="urn:microsoft.com/office/officeart/2005/8/layout/orgChart1"/>
    <dgm:cxn modelId="{ECB35650-B91A-7348-A292-EC9C4F51D421}" type="presOf" srcId="{DF75F843-C55F-464F-898A-3C6449FB1D31}" destId="{145532FD-E6EE-1243-9254-3AEE144E1274}" srcOrd="0" destOrd="0" presId="urn:microsoft.com/office/officeart/2005/8/layout/orgChart1"/>
    <dgm:cxn modelId="{28A03257-7953-E54A-B75A-1D3217877C3F}" type="presOf" srcId="{53C1C8EB-AFC8-7F4F-A825-7E0FBA4E742E}" destId="{33C25132-731C-9A4C-9F1B-9E5624CE9D91}" srcOrd="1" destOrd="0" presId="urn:microsoft.com/office/officeart/2005/8/layout/orgChart1"/>
    <dgm:cxn modelId="{20A61359-52DD-8D48-BACC-A7B8216311F7}" type="presOf" srcId="{24732D59-E1C7-DC4D-97F7-2C832DB70858}" destId="{E38180E0-7C29-1040-8E55-735EDA2EA5DE}" srcOrd="1" destOrd="0" presId="urn:microsoft.com/office/officeart/2005/8/layout/orgChart1"/>
    <dgm:cxn modelId="{8D540A5A-5BDE-F842-987A-85A2FD8305D6}" type="presOf" srcId="{4DE996C3-EBE4-2F4C-A811-1B69DD6D5FD6}" destId="{3735C3FB-EFF6-DC43-BE6A-6C656BC13AB3}" srcOrd="1" destOrd="0" presId="urn:microsoft.com/office/officeart/2005/8/layout/orgChart1"/>
    <dgm:cxn modelId="{E4E91663-D7F1-1B40-AB90-C87335121639}" type="presOf" srcId="{4DE996C3-EBE4-2F4C-A811-1B69DD6D5FD6}" destId="{6A164474-0933-B145-9A6F-D1B758EE3F5F}" srcOrd="0" destOrd="0" presId="urn:microsoft.com/office/officeart/2005/8/layout/orgChart1"/>
    <dgm:cxn modelId="{0996298C-636B-564E-AC7F-E0C67202AB73}" srcId="{C2BD3F84-76DC-6449-9AC0-760F7A0FA30A}" destId="{E3FA25EA-687A-3642-9D6C-A5FB507553BA}" srcOrd="0" destOrd="0" parTransId="{F9058F34-989F-B242-BEBC-E41F1A31B7FC}" sibTransId="{B6051A28-FF61-FC44-B6A3-0C34E9935657}"/>
    <dgm:cxn modelId="{67882E8D-8C75-BA47-AEBB-89C5E64486E1}" srcId="{E3FA25EA-687A-3642-9D6C-A5FB507553BA}" destId="{24732D59-E1C7-DC4D-97F7-2C832DB70858}" srcOrd="0" destOrd="0" parTransId="{1031DA1B-7F21-9648-BC67-1401801F857A}" sibTransId="{CF522625-F75D-9C42-885E-787B3717B16D}"/>
    <dgm:cxn modelId="{C4FE7B94-A4D4-F44F-BAF8-D5AF9048E413}" srcId="{B1D86751-AFF4-174D-8349-D340E2499CD8}" destId="{D87C186F-A8A2-FF45-AC9E-BCC491E8CA35}" srcOrd="1" destOrd="0" parTransId="{495DF5B9-9B6F-8B48-A3D9-7D4A2D6A69C1}" sibTransId="{E268D180-5948-5949-9A68-9918C2A84003}"/>
    <dgm:cxn modelId="{C27CCC9C-399B-6548-B563-E7AC559DFF4F}" type="presOf" srcId="{495DF5B9-9B6F-8B48-A3D9-7D4A2D6A69C1}" destId="{B1B6537E-29D5-424C-8938-DFDE1BA6122A}" srcOrd="0" destOrd="0" presId="urn:microsoft.com/office/officeart/2005/8/layout/orgChart1"/>
    <dgm:cxn modelId="{11F2359D-6EA0-A948-9BBB-522BDF11BBD6}" type="presOf" srcId="{B1D86751-AFF4-174D-8349-D340E2499CD8}" destId="{C2CFFA0C-1589-BC41-8EF0-437EA873EF84}" srcOrd="0" destOrd="0" presId="urn:microsoft.com/office/officeart/2005/8/layout/orgChart1"/>
    <dgm:cxn modelId="{ED402DA6-ECE6-C743-8F68-E70E2278B202}" type="presOf" srcId="{E3FA25EA-687A-3642-9D6C-A5FB507553BA}" destId="{6E2F391E-80B0-3A41-A615-833FE8A33E40}" srcOrd="1" destOrd="0" presId="urn:microsoft.com/office/officeart/2005/8/layout/orgChart1"/>
    <dgm:cxn modelId="{4B1197AC-EE90-2149-9A1C-583FCC59F77B}" type="presOf" srcId="{53C1C8EB-AFC8-7F4F-A825-7E0FBA4E742E}" destId="{FE9F0618-67EA-AD4D-A2B7-057F5B903728}" srcOrd="0" destOrd="0" presId="urn:microsoft.com/office/officeart/2005/8/layout/orgChart1"/>
    <dgm:cxn modelId="{A552A5B5-FD30-ED4A-B89F-A8AA4C8DD81A}" srcId="{24732D59-E1C7-DC4D-97F7-2C832DB70858}" destId="{4DE996C3-EBE4-2F4C-A811-1B69DD6D5FD6}" srcOrd="1" destOrd="0" parTransId="{5A872924-B8E4-A649-AAEC-2E7D36777747}" sibTransId="{519886AB-DA7F-9342-8C31-6D432062DC30}"/>
    <dgm:cxn modelId="{71E037C6-1038-F743-B9C7-46A40A873B51}" srcId="{B1D86751-AFF4-174D-8349-D340E2499CD8}" destId="{6CFCDB1E-E825-C840-BEF3-B60B5700914F}" srcOrd="0" destOrd="0" parTransId="{5A088DEF-9D02-2F45-A90D-3F203FCB7202}" sibTransId="{D9E9660A-E708-6242-9E03-06D74DC91179}"/>
    <dgm:cxn modelId="{CEF085C6-FE40-FC43-9B0A-47DAE2F50C36}" type="presOf" srcId="{D87C186F-A8A2-FF45-AC9E-BCC491E8CA35}" destId="{12E86BA7-4734-5844-8DD1-890143B3474B}" srcOrd="0" destOrd="0" presId="urn:microsoft.com/office/officeart/2005/8/layout/orgChart1"/>
    <dgm:cxn modelId="{6090DADD-1609-204A-8624-CDF412DB3C1E}" type="presOf" srcId="{5A872924-B8E4-A649-AAEC-2E7D36777747}" destId="{4CDE3A15-CF76-F345-BAD0-530BAE773159}" srcOrd="0" destOrd="0" presId="urn:microsoft.com/office/officeart/2005/8/layout/orgChart1"/>
    <dgm:cxn modelId="{0BFF25EF-4F2E-814D-A9CF-8A81C33CF2D8}" type="presOf" srcId="{B1D86751-AFF4-174D-8349-D340E2499CD8}" destId="{E1D5AEBD-0B6E-3F4E-8D7E-BE6F20DBCF83}" srcOrd="1" destOrd="0" presId="urn:microsoft.com/office/officeart/2005/8/layout/orgChart1"/>
    <dgm:cxn modelId="{518CA8EF-949C-F947-8D35-F8EBDA12029D}" srcId="{E3FA25EA-687A-3642-9D6C-A5FB507553BA}" destId="{B1D86751-AFF4-174D-8349-D340E2499CD8}" srcOrd="1" destOrd="0" parTransId="{90E48E45-297C-5C42-BF5F-E5DFEC7D19D3}" sibTransId="{4FECC3E5-A422-1841-AC30-60923A5034A6}"/>
    <dgm:cxn modelId="{A80948F7-0EB1-574A-A462-D03582557A4B}" type="presOf" srcId="{1031DA1B-7F21-9648-BC67-1401801F857A}" destId="{79C1FD6B-DCDC-CF49-92B2-ECAE63077FC8}" srcOrd="0" destOrd="0" presId="urn:microsoft.com/office/officeart/2005/8/layout/orgChart1"/>
    <dgm:cxn modelId="{5CA159FC-A279-A040-A305-738909CF5CB0}" type="presOf" srcId="{24732D59-E1C7-DC4D-97F7-2C832DB70858}" destId="{E52D39EA-E332-2D43-8D2A-310F8DF5736E}" srcOrd="0" destOrd="0" presId="urn:microsoft.com/office/officeart/2005/8/layout/orgChart1"/>
    <dgm:cxn modelId="{14264C30-6B18-D143-BAA6-6456A03A3E71}" type="presParOf" srcId="{D11E233F-468B-9B40-912D-7A3A1D54F820}" destId="{3E6B0170-474B-A04B-B5C6-7F7CBDBAF98D}" srcOrd="0" destOrd="0" presId="urn:microsoft.com/office/officeart/2005/8/layout/orgChart1"/>
    <dgm:cxn modelId="{6FA5751E-D8ED-5840-815E-653E05030ADE}" type="presParOf" srcId="{3E6B0170-474B-A04B-B5C6-7F7CBDBAF98D}" destId="{41A3795D-D981-9D47-9555-D2670CD8A520}" srcOrd="0" destOrd="0" presId="urn:microsoft.com/office/officeart/2005/8/layout/orgChart1"/>
    <dgm:cxn modelId="{47A4AA96-3E7F-5A44-A8C0-6B9B295F5026}" type="presParOf" srcId="{41A3795D-D981-9D47-9555-D2670CD8A520}" destId="{DAD7E160-122C-2241-8F35-D662BF0D2824}" srcOrd="0" destOrd="0" presId="urn:microsoft.com/office/officeart/2005/8/layout/orgChart1"/>
    <dgm:cxn modelId="{13B08B1A-D057-E045-BE92-5C6EC1264235}" type="presParOf" srcId="{41A3795D-D981-9D47-9555-D2670CD8A520}" destId="{6E2F391E-80B0-3A41-A615-833FE8A33E40}" srcOrd="1" destOrd="0" presId="urn:microsoft.com/office/officeart/2005/8/layout/orgChart1"/>
    <dgm:cxn modelId="{37E82D79-B688-0345-A496-E0B77B55B238}" type="presParOf" srcId="{3E6B0170-474B-A04B-B5C6-7F7CBDBAF98D}" destId="{70D08823-DCB1-D74D-9EB6-E9E5A172B64B}" srcOrd="1" destOrd="0" presId="urn:microsoft.com/office/officeart/2005/8/layout/orgChart1"/>
    <dgm:cxn modelId="{6EA0E9AA-F97D-614D-8ECE-5733667CBA5C}" type="presParOf" srcId="{3E6B0170-474B-A04B-B5C6-7F7CBDBAF98D}" destId="{B4D157AC-16D2-F84B-9728-4252D27695E2}" srcOrd="2" destOrd="0" presId="urn:microsoft.com/office/officeart/2005/8/layout/orgChart1"/>
    <dgm:cxn modelId="{7C5EBEBF-835B-7948-BB97-1B4CF8587F51}" type="presParOf" srcId="{B4D157AC-16D2-F84B-9728-4252D27695E2}" destId="{79C1FD6B-DCDC-CF49-92B2-ECAE63077FC8}" srcOrd="0" destOrd="0" presId="urn:microsoft.com/office/officeart/2005/8/layout/orgChart1"/>
    <dgm:cxn modelId="{AC53E15C-73BD-E04D-AA29-99EBCFD70A65}" type="presParOf" srcId="{B4D157AC-16D2-F84B-9728-4252D27695E2}" destId="{AD0663D0-223A-9543-BBEF-BB6B02AADACA}" srcOrd="1" destOrd="0" presId="urn:microsoft.com/office/officeart/2005/8/layout/orgChart1"/>
    <dgm:cxn modelId="{95345FDD-03BB-1043-9731-1AA541DEB2B5}" type="presParOf" srcId="{AD0663D0-223A-9543-BBEF-BB6B02AADACA}" destId="{17CDA3C0-44AD-844F-B57B-B1CA142B593B}" srcOrd="0" destOrd="0" presId="urn:microsoft.com/office/officeart/2005/8/layout/orgChart1"/>
    <dgm:cxn modelId="{07D259E8-B576-B849-8A3C-591D295381DB}" type="presParOf" srcId="{17CDA3C0-44AD-844F-B57B-B1CA142B593B}" destId="{E52D39EA-E332-2D43-8D2A-310F8DF5736E}" srcOrd="0" destOrd="0" presId="urn:microsoft.com/office/officeart/2005/8/layout/orgChart1"/>
    <dgm:cxn modelId="{08E5E837-FC6A-DB45-AABB-37A21651FCA6}" type="presParOf" srcId="{17CDA3C0-44AD-844F-B57B-B1CA142B593B}" destId="{E38180E0-7C29-1040-8E55-735EDA2EA5DE}" srcOrd="1" destOrd="0" presId="urn:microsoft.com/office/officeart/2005/8/layout/orgChart1"/>
    <dgm:cxn modelId="{0A8E000F-4746-9040-944A-06BFD8F952BD}" type="presParOf" srcId="{AD0663D0-223A-9543-BBEF-BB6B02AADACA}" destId="{2D3DE586-EF51-3E44-B93E-CA28739FEB91}" srcOrd="1" destOrd="0" presId="urn:microsoft.com/office/officeart/2005/8/layout/orgChart1"/>
    <dgm:cxn modelId="{AC022B08-3F09-7349-BA95-659BB73D0581}" type="presParOf" srcId="{AD0663D0-223A-9543-BBEF-BB6B02AADACA}" destId="{51ECAC2C-1608-3A45-828E-C0872C10B55D}" srcOrd="2" destOrd="0" presId="urn:microsoft.com/office/officeart/2005/8/layout/orgChart1"/>
    <dgm:cxn modelId="{E7068BBC-E185-BF44-80CB-7409D91A6FB5}" type="presParOf" srcId="{51ECAC2C-1608-3A45-828E-C0872C10B55D}" destId="{145532FD-E6EE-1243-9254-3AEE144E1274}" srcOrd="0" destOrd="0" presId="urn:microsoft.com/office/officeart/2005/8/layout/orgChart1"/>
    <dgm:cxn modelId="{5841EC0A-C1E2-AD4B-B48A-628149C0A81E}" type="presParOf" srcId="{51ECAC2C-1608-3A45-828E-C0872C10B55D}" destId="{9B19B1AD-42CE-A64F-94DC-E7073960C700}" srcOrd="1" destOrd="0" presId="urn:microsoft.com/office/officeart/2005/8/layout/orgChart1"/>
    <dgm:cxn modelId="{CF5D3C2B-A23E-2B46-998E-22C2569FE93C}" type="presParOf" srcId="{9B19B1AD-42CE-A64F-94DC-E7073960C700}" destId="{95A0D697-2CDB-FD45-927B-3DBF6A5C6C40}" srcOrd="0" destOrd="0" presId="urn:microsoft.com/office/officeart/2005/8/layout/orgChart1"/>
    <dgm:cxn modelId="{8035B479-5DCF-4143-AD3A-B8E229CB8F04}" type="presParOf" srcId="{95A0D697-2CDB-FD45-927B-3DBF6A5C6C40}" destId="{FE9F0618-67EA-AD4D-A2B7-057F5B903728}" srcOrd="0" destOrd="0" presId="urn:microsoft.com/office/officeart/2005/8/layout/orgChart1"/>
    <dgm:cxn modelId="{3E279A63-0A52-4D41-86FE-0494FBB9D43A}" type="presParOf" srcId="{95A0D697-2CDB-FD45-927B-3DBF6A5C6C40}" destId="{33C25132-731C-9A4C-9F1B-9E5624CE9D91}" srcOrd="1" destOrd="0" presId="urn:microsoft.com/office/officeart/2005/8/layout/orgChart1"/>
    <dgm:cxn modelId="{B4C074C7-7861-114A-B5D7-D137A71045E8}" type="presParOf" srcId="{9B19B1AD-42CE-A64F-94DC-E7073960C700}" destId="{0D2BDAE3-35A6-D249-8543-8C9980CC15F8}" srcOrd="1" destOrd="0" presId="urn:microsoft.com/office/officeart/2005/8/layout/orgChart1"/>
    <dgm:cxn modelId="{8CBB5771-4E21-E04E-A5F8-58D4A6BAC5FB}" type="presParOf" srcId="{9B19B1AD-42CE-A64F-94DC-E7073960C700}" destId="{7AC2DEB3-D2CA-7540-BE3B-3A757E2955A9}" srcOrd="2" destOrd="0" presId="urn:microsoft.com/office/officeart/2005/8/layout/orgChart1"/>
    <dgm:cxn modelId="{54562FA9-88C3-C640-84B5-88D726B08230}" type="presParOf" srcId="{51ECAC2C-1608-3A45-828E-C0872C10B55D}" destId="{4CDE3A15-CF76-F345-BAD0-530BAE773159}" srcOrd="2" destOrd="0" presId="urn:microsoft.com/office/officeart/2005/8/layout/orgChart1"/>
    <dgm:cxn modelId="{94C10ED6-E491-9F40-A824-E984A9D8CDE8}" type="presParOf" srcId="{51ECAC2C-1608-3A45-828E-C0872C10B55D}" destId="{F70C39FE-2783-B540-BA65-79A24D7CB555}" srcOrd="3" destOrd="0" presId="urn:microsoft.com/office/officeart/2005/8/layout/orgChart1"/>
    <dgm:cxn modelId="{372E453C-C23B-5542-825E-4D9FF839CF0D}" type="presParOf" srcId="{F70C39FE-2783-B540-BA65-79A24D7CB555}" destId="{39D86CC9-D2A5-0340-9059-5A802872ADD9}" srcOrd="0" destOrd="0" presId="urn:microsoft.com/office/officeart/2005/8/layout/orgChart1"/>
    <dgm:cxn modelId="{C7E41806-8B32-9A41-8A99-9E4FEBCA4E82}" type="presParOf" srcId="{39D86CC9-D2A5-0340-9059-5A802872ADD9}" destId="{6A164474-0933-B145-9A6F-D1B758EE3F5F}" srcOrd="0" destOrd="0" presId="urn:microsoft.com/office/officeart/2005/8/layout/orgChart1"/>
    <dgm:cxn modelId="{1EE19B3D-2EBA-CC4B-8AC0-DAD430EA0177}" type="presParOf" srcId="{39D86CC9-D2A5-0340-9059-5A802872ADD9}" destId="{3735C3FB-EFF6-DC43-BE6A-6C656BC13AB3}" srcOrd="1" destOrd="0" presId="urn:microsoft.com/office/officeart/2005/8/layout/orgChart1"/>
    <dgm:cxn modelId="{BE97ECB5-7E4A-B247-AADB-0C0EFB15A8DC}" type="presParOf" srcId="{F70C39FE-2783-B540-BA65-79A24D7CB555}" destId="{91534873-1D8A-7A43-9942-09BA20FA1014}" srcOrd="1" destOrd="0" presId="urn:microsoft.com/office/officeart/2005/8/layout/orgChart1"/>
    <dgm:cxn modelId="{1336D869-E6FA-8F4C-B1D6-54872D6585C8}" type="presParOf" srcId="{F70C39FE-2783-B540-BA65-79A24D7CB555}" destId="{0752BE0F-BBF1-A240-8F73-B18DEF0B57B5}" srcOrd="2" destOrd="0" presId="urn:microsoft.com/office/officeart/2005/8/layout/orgChart1"/>
    <dgm:cxn modelId="{802E79C5-8D9D-F34B-A7D0-8F3077139444}" type="presParOf" srcId="{B4D157AC-16D2-F84B-9728-4252D27695E2}" destId="{A6E0716D-5E4A-3640-8346-612D8029DF6A}" srcOrd="2" destOrd="0" presId="urn:microsoft.com/office/officeart/2005/8/layout/orgChart1"/>
    <dgm:cxn modelId="{F7DFEFAD-A2AA-DF41-9FB3-4629F1A1E9D2}" type="presParOf" srcId="{B4D157AC-16D2-F84B-9728-4252D27695E2}" destId="{DF5D41A6-383A-5E43-9EAB-36C987ABC0F0}" srcOrd="3" destOrd="0" presId="urn:microsoft.com/office/officeart/2005/8/layout/orgChart1"/>
    <dgm:cxn modelId="{BDAAD09E-B50B-DB41-B2F6-6D81FBAF64F6}" type="presParOf" srcId="{DF5D41A6-383A-5E43-9EAB-36C987ABC0F0}" destId="{F90C4BFE-921A-5E4C-841C-24C0906197E8}" srcOrd="0" destOrd="0" presId="urn:microsoft.com/office/officeart/2005/8/layout/orgChart1"/>
    <dgm:cxn modelId="{10C745FB-A68A-ED4D-9AD6-AC270B1CA8B7}" type="presParOf" srcId="{F90C4BFE-921A-5E4C-841C-24C0906197E8}" destId="{C2CFFA0C-1589-BC41-8EF0-437EA873EF84}" srcOrd="0" destOrd="0" presId="urn:microsoft.com/office/officeart/2005/8/layout/orgChart1"/>
    <dgm:cxn modelId="{C2FA5A5F-19B2-714D-91DC-EFA6B6737815}" type="presParOf" srcId="{F90C4BFE-921A-5E4C-841C-24C0906197E8}" destId="{E1D5AEBD-0B6E-3F4E-8D7E-BE6F20DBCF83}" srcOrd="1" destOrd="0" presId="urn:microsoft.com/office/officeart/2005/8/layout/orgChart1"/>
    <dgm:cxn modelId="{D5B7DEBE-A487-CC44-9444-529289DC6DBA}" type="presParOf" srcId="{DF5D41A6-383A-5E43-9EAB-36C987ABC0F0}" destId="{BE9E8C4A-2814-BD4C-96D6-23C17DAF612D}" srcOrd="1" destOrd="0" presId="urn:microsoft.com/office/officeart/2005/8/layout/orgChart1"/>
    <dgm:cxn modelId="{5144F802-3F04-6D48-87C0-C4C2050A6BEA}" type="presParOf" srcId="{DF5D41A6-383A-5E43-9EAB-36C987ABC0F0}" destId="{5E9BF018-9E56-F446-98B1-C49A15D687DB}" srcOrd="2" destOrd="0" presId="urn:microsoft.com/office/officeart/2005/8/layout/orgChart1"/>
    <dgm:cxn modelId="{461572B4-040E-A145-A929-798D3CBDA1F4}" type="presParOf" srcId="{5E9BF018-9E56-F446-98B1-C49A15D687DB}" destId="{00E1FD25-1BFD-E34D-A777-F6E07C0BF300}" srcOrd="0" destOrd="0" presId="urn:microsoft.com/office/officeart/2005/8/layout/orgChart1"/>
    <dgm:cxn modelId="{C2C07D2E-02C8-FF40-9E61-3629A81B8724}" type="presParOf" srcId="{5E9BF018-9E56-F446-98B1-C49A15D687DB}" destId="{387A5038-D730-C046-8F12-19700201D1B8}" srcOrd="1" destOrd="0" presId="urn:microsoft.com/office/officeart/2005/8/layout/orgChart1"/>
    <dgm:cxn modelId="{A69B4CC1-2FCD-7F4E-9174-05A3BA0EA8A2}" type="presParOf" srcId="{387A5038-D730-C046-8F12-19700201D1B8}" destId="{756D5780-8ED1-154E-BCDD-C9EC80792098}" srcOrd="0" destOrd="0" presId="urn:microsoft.com/office/officeart/2005/8/layout/orgChart1"/>
    <dgm:cxn modelId="{B22734B5-87E9-024E-A053-0E113514FC63}" type="presParOf" srcId="{756D5780-8ED1-154E-BCDD-C9EC80792098}" destId="{8A4BC316-75F5-684A-8DBF-20FC0C4AE0EE}" srcOrd="0" destOrd="0" presId="urn:microsoft.com/office/officeart/2005/8/layout/orgChart1"/>
    <dgm:cxn modelId="{803221DA-2D81-2442-A51C-A1415AF92D70}" type="presParOf" srcId="{756D5780-8ED1-154E-BCDD-C9EC80792098}" destId="{5A518FD1-0468-AD40-9B77-C88CC4E31C4E}" srcOrd="1" destOrd="0" presId="urn:microsoft.com/office/officeart/2005/8/layout/orgChart1"/>
    <dgm:cxn modelId="{5DD41618-7CF5-2E40-9EB7-133C1F0528BA}" type="presParOf" srcId="{387A5038-D730-C046-8F12-19700201D1B8}" destId="{852A39D2-2462-1841-A2E2-E4F868E7FB6C}" srcOrd="1" destOrd="0" presId="urn:microsoft.com/office/officeart/2005/8/layout/orgChart1"/>
    <dgm:cxn modelId="{93BCCBA5-52DB-DD4C-A0AA-458A86DB3764}" type="presParOf" srcId="{387A5038-D730-C046-8F12-19700201D1B8}" destId="{CDB8FB12-31BF-E64C-B60C-8C4E33653FBB}" srcOrd="2" destOrd="0" presId="urn:microsoft.com/office/officeart/2005/8/layout/orgChart1"/>
    <dgm:cxn modelId="{92503656-7789-8446-B13D-8030A99B612E}" type="presParOf" srcId="{5E9BF018-9E56-F446-98B1-C49A15D687DB}" destId="{B1B6537E-29D5-424C-8938-DFDE1BA6122A}" srcOrd="2" destOrd="0" presId="urn:microsoft.com/office/officeart/2005/8/layout/orgChart1"/>
    <dgm:cxn modelId="{B4532C52-3952-354C-A290-A483EDA04E95}" type="presParOf" srcId="{5E9BF018-9E56-F446-98B1-C49A15D687DB}" destId="{F685C050-E88D-DF4C-A836-C9030313C8A5}" srcOrd="3" destOrd="0" presId="urn:microsoft.com/office/officeart/2005/8/layout/orgChart1"/>
    <dgm:cxn modelId="{F0A1E726-A4D8-3648-BCFC-7326977ACAD4}" type="presParOf" srcId="{F685C050-E88D-DF4C-A836-C9030313C8A5}" destId="{529A023C-E485-6746-971C-10CAAB553782}" srcOrd="0" destOrd="0" presId="urn:microsoft.com/office/officeart/2005/8/layout/orgChart1"/>
    <dgm:cxn modelId="{729A4F15-DF02-D940-9AB2-4E43A74309EC}" type="presParOf" srcId="{529A023C-E485-6746-971C-10CAAB553782}" destId="{12E86BA7-4734-5844-8DD1-890143B3474B}" srcOrd="0" destOrd="0" presId="urn:microsoft.com/office/officeart/2005/8/layout/orgChart1"/>
    <dgm:cxn modelId="{81B69B9E-A736-E84A-A969-788D10A67800}" type="presParOf" srcId="{529A023C-E485-6746-971C-10CAAB553782}" destId="{64604457-E895-4D4F-824C-8453CAC86755}" srcOrd="1" destOrd="0" presId="urn:microsoft.com/office/officeart/2005/8/layout/orgChart1"/>
    <dgm:cxn modelId="{A2E26518-E141-1240-A308-EB811C679C26}" type="presParOf" srcId="{F685C050-E88D-DF4C-A836-C9030313C8A5}" destId="{307517C1-1876-3044-AA9E-7A647A5F977F}" srcOrd="1" destOrd="0" presId="urn:microsoft.com/office/officeart/2005/8/layout/orgChart1"/>
    <dgm:cxn modelId="{8545E940-46E8-BB41-A184-1408272C9349}" type="presParOf" srcId="{F685C050-E88D-DF4C-A836-C9030313C8A5}" destId="{8EBB7F81-2F59-5B47-B1DD-918A2118DC7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090FB5F-4CEE-7646-B393-AE00B4BAD0EB}" type="doc">
      <dgm:prSet loTypeId="urn:microsoft.com/office/officeart/2005/8/layout/orgChar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A8A6227-7D3B-9F45-B444-0EA858D1210B}">
      <dgm:prSet phldrT="[Text]"/>
      <dgm:spPr/>
      <dgm:t>
        <a:bodyPr/>
        <a:lstStyle/>
        <a:p>
          <a:r>
            <a:rPr lang="en-US" dirty="0"/>
            <a:t>Pharynx</a:t>
          </a:r>
        </a:p>
      </dgm:t>
    </dgm:pt>
    <dgm:pt modelId="{D2A72824-591B-8E4E-995A-2AAA22D2DF12}" type="parTrans" cxnId="{B75DF203-14B9-6C41-B3C2-8EDEA8BF87CE}">
      <dgm:prSet/>
      <dgm:spPr/>
      <dgm:t>
        <a:bodyPr/>
        <a:lstStyle/>
        <a:p>
          <a:endParaRPr lang="en-US"/>
        </a:p>
      </dgm:t>
    </dgm:pt>
    <dgm:pt modelId="{73CF7282-0F2C-C747-891B-237D70D615E6}" type="sibTrans" cxnId="{B75DF203-14B9-6C41-B3C2-8EDEA8BF87CE}">
      <dgm:prSet/>
      <dgm:spPr/>
      <dgm:t>
        <a:bodyPr/>
        <a:lstStyle/>
        <a:p>
          <a:endParaRPr lang="en-US"/>
        </a:p>
      </dgm:t>
    </dgm:pt>
    <dgm:pt modelId="{254B3890-4EA5-D64F-BACD-471AE5BE0BA4}" type="asst">
      <dgm:prSet phldrT="[Text]"/>
      <dgm:spPr/>
      <dgm:t>
        <a:bodyPr/>
        <a:lstStyle/>
        <a:p>
          <a:r>
            <a:rPr lang="en-US" dirty="0"/>
            <a:t>Digestive</a:t>
          </a:r>
        </a:p>
      </dgm:t>
    </dgm:pt>
    <dgm:pt modelId="{80ADE147-8196-6D44-BD39-4573573EA2B5}" type="parTrans" cxnId="{69FC5191-9707-0E47-B65C-3A3A41557A77}">
      <dgm:prSet/>
      <dgm:spPr/>
      <dgm:t>
        <a:bodyPr/>
        <a:lstStyle/>
        <a:p>
          <a:endParaRPr lang="en-US" dirty="0"/>
        </a:p>
      </dgm:t>
    </dgm:pt>
    <dgm:pt modelId="{166A1502-D63A-7B43-B47F-46AC8F41ECBC}" type="sibTrans" cxnId="{69FC5191-9707-0E47-B65C-3A3A41557A77}">
      <dgm:prSet/>
      <dgm:spPr/>
      <dgm:t>
        <a:bodyPr/>
        <a:lstStyle/>
        <a:p>
          <a:endParaRPr lang="en-US"/>
        </a:p>
      </dgm:t>
    </dgm:pt>
    <dgm:pt modelId="{70C644D7-DAFE-4248-904A-06DAC9A6EC93}" type="asst">
      <dgm:prSet phldrT="[Text]"/>
      <dgm:spPr/>
      <dgm:t>
        <a:bodyPr/>
        <a:lstStyle/>
        <a:p>
          <a:r>
            <a:rPr lang="en-US" dirty="0"/>
            <a:t>Respiratory</a:t>
          </a:r>
        </a:p>
      </dgm:t>
    </dgm:pt>
    <dgm:pt modelId="{781CC10F-C0A0-8549-B4E4-2698497568D3}" type="parTrans" cxnId="{5C6846BD-9918-6241-8AC5-375D7E9050F0}">
      <dgm:prSet/>
      <dgm:spPr/>
      <dgm:t>
        <a:bodyPr/>
        <a:lstStyle/>
        <a:p>
          <a:endParaRPr lang="en-US" dirty="0"/>
        </a:p>
      </dgm:t>
    </dgm:pt>
    <dgm:pt modelId="{B02E8ADD-9482-C242-BF7B-C08B4D0157A3}" type="sibTrans" cxnId="{5C6846BD-9918-6241-8AC5-375D7E9050F0}">
      <dgm:prSet/>
      <dgm:spPr/>
      <dgm:t>
        <a:bodyPr/>
        <a:lstStyle/>
        <a:p>
          <a:endParaRPr lang="en-US"/>
        </a:p>
      </dgm:t>
    </dgm:pt>
    <dgm:pt modelId="{D7A84281-BAA2-0640-85BB-DEABAD352782}" type="pres">
      <dgm:prSet presAssocID="{7090FB5F-4CEE-7646-B393-AE00B4BAD0E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7E220D0-1C1A-9040-953F-782C5C1E8533}" type="pres">
      <dgm:prSet presAssocID="{7A8A6227-7D3B-9F45-B444-0EA858D1210B}" presName="hierRoot1" presStyleCnt="0">
        <dgm:presLayoutVars>
          <dgm:hierBranch val="init"/>
        </dgm:presLayoutVars>
      </dgm:prSet>
      <dgm:spPr/>
    </dgm:pt>
    <dgm:pt modelId="{348A4085-A837-EA43-B5DF-68DD04A88260}" type="pres">
      <dgm:prSet presAssocID="{7A8A6227-7D3B-9F45-B444-0EA858D1210B}" presName="rootComposite1" presStyleCnt="0"/>
      <dgm:spPr/>
    </dgm:pt>
    <dgm:pt modelId="{15BE7A4F-5606-5540-BA8D-BD95B5F5EDB5}" type="pres">
      <dgm:prSet presAssocID="{7A8A6227-7D3B-9F45-B444-0EA858D1210B}" presName="rootText1" presStyleLbl="node0" presStyleIdx="0" presStyleCnt="1">
        <dgm:presLayoutVars>
          <dgm:chPref val="3"/>
        </dgm:presLayoutVars>
      </dgm:prSet>
      <dgm:spPr/>
    </dgm:pt>
    <dgm:pt modelId="{314CF2BC-A901-DF42-BA51-6D527B5DA6D2}" type="pres">
      <dgm:prSet presAssocID="{7A8A6227-7D3B-9F45-B444-0EA858D1210B}" presName="rootConnector1" presStyleLbl="node1" presStyleIdx="0" presStyleCnt="0"/>
      <dgm:spPr/>
    </dgm:pt>
    <dgm:pt modelId="{125B9CD4-B49B-4743-B8C3-662CE99C889D}" type="pres">
      <dgm:prSet presAssocID="{7A8A6227-7D3B-9F45-B444-0EA858D1210B}" presName="hierChild2" presStyleCnt="0"/>
      <dgm:spPr/>
    </dgm:pt>
    <dgm:pt modelId="{ED02F61E-D01E-0549-8AA1-9C5F7222CC34}" type="pres">
      <dgm:prSet presAssocID="{7A8A6227-7D3B-9F45-B444-0EA858D1210B}" presName="hierChild3" presStyleCnt="0"/>
      <dgm:spPr/>
    </dgm:pt>
    <dgm:pt modelId="{25350DEB-B585-3D4B-9EF8-7097BB7CB7DD}" type="pres">
      <dgm:prSet presAssocID="{80ADE147-8196-6D44-BD39-4573573EA2B5}" presName="Name111" presStyleLbl="parChTrans1D2" presStyleIdx="0" presStyleCnt="2"/>
      <dgm:spPr/>
    </dgm:pt>
    <dgm:pt modelId="{05EBA5F9-0BED-9342-9AB4-977C02E12327}" type="pres">
      <dgm:prSet presAssocID="{254B3890-4EA5-D64F-BACD-471AE5BE0BA4}" presName="hierRoot3" presStyleCnt="0">
        <dgm:presLayoutVars>
          <dgm:hierBranch val="init"/>
        </dgm:presLayoutVars>
      </dgm:prSet>
      <dgm:spPr/>
    </dgm:pt>
    <dgm:pt modelId="{E9198206-176B-4140-898A-728BF9043D06}" type="pres">
      <dgm:prSet presAssocID="{254B3890-4EA5-D64F-BACD-471AE5BE0BA4}" presName="rootComposite3" presStyleCnt="0"/>
      <dgm:spPr/>
    </dgm:pt>
    <dgm:pt modelId="{DD7E9B9F-9609-994A-AEB2-4AE54E064CD4}" type="pres">
      <dgm:prSet presAssocID="{254B3890-4EA5-D64F-BACD-471AE5BE0BA4}" presName="rootText3" presStyleLbl="asst1" presStyleIdx="0" presStyleCnt="2">
        <dgm:presLayoutVars>
          <dgm:chPref val="3"/>
        </dgm:presLayoutVars>
      </dgm:prSet>
      <dgm:spPr/>
    </dgm:pt>
    <dgm:pt modelId="{C2AAC044-914F-D941-BE9F-E5E10DD179F3}" type="pres">
      <dgm:prSet presAssocID="{254B3890-4EA5-D64F-BACD-471AE5BE0BA4}" presName="rootConnector3" presStyleLbl="asst1" presStyleIdx="0" presStyleCnt="2"/>
      <dgm:spPr/>
    </dgm:pt>
    <dgm:pt modelId="{C919CF54-37B5-564C-BBC0-013C699A3D64}" type="pres">
      <dgm:prSet presAssocID="{254B3890-4EA5-D64F-BACD-471AE5BE0BA4}" presName="hierChild6" presStyleCnt="0"/>
      <dgm:spPr/>
    </dgm:pt>
    <dgm:pt modelId="{74C664BD-5E72-C444-8094-658C99903FB5}" type="pres">
      <dgm:prSet presAssocID="{254B3890-4EA5-D64F-BACD-471AE5BE0BA4}" presName="hierChild7" presStyleCnt="0"/>
      <dgm:spPr/>
    </dgm:pt>
    <dgm:pt modelId="{1A3763AD-1BAC-3744-A766-E30AE3882EAF}" type="pres">
      <dgm:prSet presAssocID="{781CC10F-C0A0-8549-B4E4-2698497568D3}" presName="Name111" presStyleLbl="parChTrans1D2" presStyleIdx="1" presStyleCnt="2"/>
      <dgm:spPr/>
    </dgm:pt>
    <dgm:pt modelId="{B4E36A5A-E137-8B49-BEA9-83D3F2427DC3}" type="pres">
      <dgm:prSet presAssocID="{70C644D7-DAFE-4248-904A-06DAC9A6EC93}" presName="hierRoot3" presStyleCnt="0">
        <dgm:presLayoutVars>
          <dgm:hierBranch val="init"/>
        </dgm:presLayoutVars>
      </dgm:prSet>
      <dgm:spPr/>
    </dgm:pt>
    <dgm:pt modelId="{509316C8-56BC-9E43-89AB-0081F9FC0A8F}" type="pres">
      <dgm:prSet presAssocID="{70C644D7-DAFE-4248-904A-06DAC9A6EC93}" presName="rootComposite3" presStyleCnt="0"/>
      <dgm:spPr/>
    </dgm:pt>
    <dgm:pt modelId="{76A07212-D8F3-FA45-B5D5-2576AED03085}" type="pres">
      <dgm:prSet presAssocID="{70C644D7-DAFE-4248-904A-06DAC9A6EC93}" presName="rootText3" presStyleLbl="asst1" presStyleIdx="1" presStyleCnt="2">
        <dgm:presLayoutVars>
          <dgm:chPref val="3"/>
        </dgm:presLayoutVars>
      </dgm:prSet>
      <dgm:spPr/>
    </dgm:pt>
    <dgm:pt modelId="{33C19F38-AE0B-134C-8647-B704EE9CB5D1}" type="pres">
      <dgm:prSet presAssocID="{70C644D7-DAFE-4248-904A-06DAC9A6EC93}" presName="rootConnector3" presStyleLbl="asst1" presStyleIdx="1" presStyleCnt="2"/>
      <dgm:spPr/>
    </dgm:pt>
    <dgm:pt modelId="{8978D1A8-B9CB-8E4F-A1BB-DAED28BE65D6}" type="pres">
      <dgm:prSet presAssocID="{70C644D7-DAFE-4248-904A-06DAC9A6EC93}" presName="hierChild6" presStyleCnt="0"/>
      <dgm:spPr/>
    </dgm:pt>
    <dgm:pt modelId="{DF1DE1CA-3C12-AC4C-B3D3-000C599D8EEC}" type="pres">
      <dgm:prSet presAssocID="{70C644D7-DAFE-4248-904A-06DAC9A6EC93}" presName="hierChild7" presStyleCnt="0"/>
      <dgm:spPr/>
    </dgm:pt>
  </dgm:ptLst>
  <dgm:cxnLst>
    <dgm:cxn modelId="{19512800-88FF-364D-81F9-8E321DC14528}" type="presOf" srcId="{781CC10F-C0A0-8549-B4E4-2698497568D3}" destId="{1A3763AD-1BAC-3744-A766-E30AE3882EAF}" srcOrd="0" destOrd="0" presId="urn:microsoft.com/office/officeart/2005/8/layout/orgChart1"/>
    <dgm:cxn modelId="{B75DF203-14B9-6C41-B3C2-8EDEA8BF87CE}" srcId="{7090FB5F-4CEE-7646-B393-AE00B4BAD0EB}" destId="{7A8A6227-7D3B-9F45-B444-0EA858D1210B}" srcOrd="0" destOrd="0" parTransId="{D2A72824-591B-8E4E-995A-2AAA22D2DF12}" sibTransId="{73CF7282-0F2C-C747-891B-237D70D615E6}"/>
    <dgm:cxn modelId="{73935609-6CFA-8649-A86F-02E5C34E1270}" type="presOf" srcId="{7A8A6227-7D3B-9F45-B444-0EA858D1210B}" destId="{314CF2BC-A901-DF42-BA51-6D527B5DA6D2}" srcOrd="1" destOrd="0" presId="urn:microsoft.com/office/officeart/2005/8/layout/orgChart1"/>
    <dgm:cxn modelId="{F1E9365E-E1F3-4240-BC18-2DDEFB9D452B}" type="presOf" srcId="{254B3890-4EA5-D64F-BACD-471AE5BE0BA4}" destId="{DD7E9B9F-9609-994A-AEB2-4AE54E064CD4}" srcOrd="0" destOrd="0" presId="urn:microsoft.com/office/officeart/2005/8/layout/orgChart1"/>
    <dgm:cxn modelId="{4AE8AE7C-52E2-D24D-9ECF-9B8B7D3204B7}" type="presOf" srcId="{80ADE147-8196-6D44-BD39-4573573EA2B5}" destId="{25350DEB-B585-3D4B-9EF8-7097BB7CB7DD}" srcOrd="0" destOrd="0" presId="urn:microsoft.com/office/officeart/2005/8/layout/orgChart1"/>
    <dgm:cxn modelId="{69FC5191-9707-0E47-B65C-3A3A41557A77}" srcId="{7A8A6227-7D3B-9F45-B444-0EA858D1210B}" destId="{254B3890-4EA5-D64F-BACD-471AE5BE0BA4}" srcOrd="0" destOrd="0" parTransId="{80ADE147-8196-6D44-BD39-4573573EA2B5}" sibTransId="{166A1502-D63A-7B43-B47F-46AC8F41ECBC}"/>
    <dgm:cxn modelId="{B6299DA0-09B1-D149-A9A6-DCC30CC4196E}" type="presOf" srcId="{254B3890-4EA5-D64F-BACD-471AE5BE0BA4}" destId="{C2AAC044-914F-D941-BE9F-E5E10DD179F3}" srcOrd="1" destOrd="0" presId="urn:microsoft.com/office/officeart/2005/8/layout/orgChart1"/>
    <dgm:cxn modelId="{5C6846BD-9918-6241-8AC5-375D7E9050F0}" srcId="{7A8A6227-7D3B-9F45-B444-0EA858D1210B}" destId="{70C644D7-DAFE-4248-904A-06DAC9A6EC93}" srcOrd="1" destOrd="0" parTransId="{781CC10F-C0A0-8549-B4E4-2698497568D3}" sibTransId="{B02E8ADD-9482-C242-BF7B-C08B4D0157A3}"/>
    <dgm:cxn modelId="{B30DA1BE-2BB6-DF4E-BBBA-C0D69FE2FBF8}" type="presOf" srcId="{7090FB5F-4CEE-7646-B393-AE00B4BAD0EB}" destId="{D7A84281-BAA2-0640-85BB-DEABAD352782}" srcOrd="0" destOrd="0" presId="urn:microsoft.com/office/officeart/2005/8/layout/orgChart1"/>
    <dgm:cxn modelId="{304C92CE-11DE-BF4C-A4EB-594245F5FE5D}" type="presOf" srcId="{7A8A6227-7D3B-9F45-B444-0EA858D1210B}" destId="{15BE7A4F-5606-5540-BA8D-BD95B5F5EDB5}" srcOrd="0" destOrd="0" presId="urn:microsoft.com/office/officeart/2005/8/layout/orgChart1"/>
    <dgm:cxn modelId="{7678E8E0-21C7-7547-B8D3-E615D288B664}" type="presOf" srcId="{70C644D7-DAFE-4248-904A-06DAC9A6EC93}" destId="{33C19F38-AE0B-134C-8647-B704EE9CB5D1}" srcOrd="1" destOrd="0" presId="urn:microsoft.com/office/officeart/2005/8/layout/orgChart1"/>
    <dgm:cxn modelId="{C4465CFA-C9B8-FF41-8129-491A60834EFE}" type="presOf" srcId="{70C644D7-DAFE-4248-904A-06DAC9A6EC93}" destId="{76A07212-D8F3-FA45-B5D5-2576AED03085}" srcOrd="0" destOrd="0" presId="urn:microsoft.com/office/officeart/2005/8/layout/orgChart1"/>
    <dgm:cxn modelId="{A2F6AC79-8E11-7249-9492-31B9E90AAB95}" type="presParOf" srcId="{D7A84281-BAA2-0640-85BB-DEABAD352782}" destId="{87E220D0-1C1A-9040-953F-782C5C1E8533}" srcOrd="0" destOrd="0" presId="urn:microsoft.com/office/officeart/2005/8/layout/orgChart1"/>
    <dgm:cxn modelId="{02A1E273-A503-974C-9993-C30C06E78C50}" type="presParOf" srcId="{87E220D0-1C1A-9040-953F-782C5C1E8533}" destId="{348A4085-A837-EA43-B5DF-68DD04A88260}" srcOrd="0" destOrd="0" presId="urn:microsoft.com/office/officeart/2005/8/layout/orgChart1"/>
    <dgm:cxn modelId="{09A273DE-4326-3445-A459-DA8F4D54681C}" type="presParOf" srcId="{348A4085-A837-EA43-B5DF-68DD04A88260}" destId="{15BE7A4F-5606-5540-BA8D-BD95B5F5EDB5}" srcOrd="0" destOrd="0" presId="urn:microsoft.com/office/officeart/2005/8/layout/orgChart1"/>
    <dgm:cxn modelId="{5B37AD4E-56B2-1644-823A-A15EF3BFAFF1}" type="presParOf" srcId="{348A4085-A837-EA43-B5DF-68DD04A88260}" destId="{314CF2BC-A901-DF42-BA51-6D527B5DA6D2}" srcOrd="1" destOrd="0" presId="urn:microsoft.com/office/officeart/2005/8/layout/orgChart1"/>
    <dgm:cxn modelId="{8949ACA6-50B4-F54E-979C-2AEB873FD0AE}" type="presParOf" srcId="{87E220D0-1C1A-9040-953F-782C5C1E8533}" destId="{125B9CD4-B49B-4743-B8C3-662CE99C889D}" srcOrd="1" destOrd="0" presId="urn:microsoft.com/office/officeart/2005/8/layout/orgChart1"/>
    <dgm:cxn modelId="{5900A96B-230F-8648-9EEF-5AA6651A024A}" type="presParOf" srcId="{87E220D0-1C1A-9040-953F-782C5C1E8533}" destId="{ED02F61E-D01E-0549-8AA1-9C5F7222CC34}" srcOrd="2" destOrd="0" presId="urn:microsoft.com/office/officeart/2005/8/layout/orgChart1"/>
    <dgm:cxn modelId="{933A1E80-7608-624B-9647-7230C1A60448}" type="presParOf" srcId="{ED02F61E-D01E-0549-8AA1-9C5F7222CC34}" destId="{25350DEB-B585-3D4B-9EF8-7097BB7CB7DD}" srcOrd="0" destOrd="0" presId="urn:microsoft.com/office/officeart/2005/8/layout/orgChart1"/>
    <dgm:cxn modelId="{53F51C9F-CF54-D840-9138-2048E9F81141}" type="presParOf" srcId="{ED02F61E-D01E-0549-8AA1-9C5F7222CC34}" destId="{05EBA5F9-0BED-9342-9AB4-977C02E12327}" srcOrd="1" destOrd="0" presId="urn:microsoft.com/office/officeart/2005/8/layout/orgChart1"/>
    <dgm:cxn modelId="{0696020B-001D-8541-9023-4A5DEAC3580C}" type="presParOf" srcId="{05EBA5F9-0BED-9342-9AB4-977C02E12327}" destId="{E9198206-176B-4140-898A-728BF9043D06}" srcOrd="0" destOrd="0" presId="urn:microsoft.com/office/officeart/2005/8/layout/orgChart1"/>
    <dgm:cxn modelId="{B81CF8D6-40E8-614A-891A-4977B89E1A79}" type="presParOf" srcId="{E9198206-176B-4140-898A-728BF9043D06}" destId="{DD7E9B9F-9609-994A-AEB2-4AE54E064CD4}" srcOrd="0" destOrd="0" presId="urn:microsoft.com/office/officeart/2005/8/layout/orgChart1"/>
    <dgm:cxn modelId="{ECC2536E-206C-7641-9CFD-B8FE762A208B}" type="presParOf" srcId="{E9198206-176B-4140-898A-728BF9043D06}" destId="{C2AAC044-914F-D941-BE9F-E5E10DD179F3}" srcOrd="1" destOrd="0" presId="urn:microsoft.com/office/officeart/2005/8/layout/orgChart1"/>
    <dgm:cxn modelId="{6E6C56C0-723F-694C-B5DD-6469FD745B19}" type="presParOf" srcId="{05EBA5F9-0BED-9342-9AB4-977C02E12327}" destId="{C919CF54-37B5-564C-BBC0-013C699A3D64}" srcOrd="1" destOrd="0" presId="urn:microsoft.com/office/officeart/2005/8/layout/orgChart1"/>
    <dgm:cxn modelId="{84DB3872-7E13-EA41-B9D1-5ADED3684F39}" type="presParOf" srcId="{05EBA5F9-0BED-9342-9AB4-977C02E12327}" destId="{74C664BD-5E72-C444-8094-658C99903FB5}" srcOrd="2" destOrd="0" presId="urn:microsoft.com/office/officeart/2005/8/layout/orgChart1"/>
    <dgm:cxn modelId="{6AEF48CD-8546-804F-8C2F-6AA3EEF1E147}" type="presParOf" srcId="{ED02F61E-D01E-0549-8AA1-9C5F7222CC34}" destId="{1A3763AD-1BAC-3744-A766-E30AE3882EAF}" srcOrd="2" destOrd="0" presId="urn:microsoft.com/office/officeart/2005/8/layout/orgChart1"/>
    <dgm:cxn modelId="{BEC88149-E4CD-6648-AC41-B8E6D3F43212}" type="presParOf" srcId="{ED02F61E-D01E-0549-8AA1-9C5F7222CC34}" destId="{B4E36A5A-E137-8B49-BEA9-83D3F2427DC3}" srcOrd="3" destOrd="0" presId="urn:microsoft.com/office/officeart/2005/8/layout/orgChart1"/>
    <dgm:cxn modelId="{AB4395F5-2E3C-114A-97BC-BC07041990D8}" type="presParOf" srcId="{B4E36A5A-E137-8B49-BEA9-83D3F2427DC3}" destId="{509316C8-56BC-9E43-89AB-0081F9FC0A8F}" srcOrd="0" destOrd="0" presId="urn:microsoft.com/office/officeart/2005/8/layout/orgChart1"/>
    <dgm:cxn modelId="{C10E2971-ED49-1941-A5C8-B6D94DB45B2F}" type="presParOf" srcId="{509316C8-56BC-9E43-89AB-0081F9FC0A8F}" destId="{76A07212-D8F3-FA45-B5D5-2576AED03085}" srcOrd="0" destOrd="0" presId="urn:microsoft.com/office/officeart/2005/8/layout/orgChart1"/>
    <dgm:cxn modelId="{05551D42-2720-2B41-A957-997D43426386}" type="presParOf" srcId="{509316C8-56BC-9E43-89AB-0081F9FC0A8F}" destId="{33C19F38-AE0B-134C-8647-B704EE9CB5D1}" srcOrd="1" destOrd="0" presId="urn:microsoft.com/office/officeart/2005/8/layout/orgChart1"/>
    <dgm:cxn modelId="{56568DA2-14D4-3F4B-8303-1A79E533BD01}" type="presParOf" srcId="{B4E36A5A-E137-8B49-BEA9-83D3F2427DC3}" destId="{8978D1A8-B9CB-8E4F-A1BB-DAED28BE65D6}" srcOrd="1" destOrd="0" presId="urn:microsoft.com/office/officeart/2005/8/layout/orgChart1"/>
    <dgm:cxn modelId="{65EA903B-6EA9-CB46-B66E-C77700C71779}" type="presParOf" srcId="{B4E36A5A-E137-8B49-BEA9-83D3F2427DC3}" destId="{DF1DE1CA-3C12-AC4C-B3D3-000C599D8EE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E1CCAEC-3277-5B48-846E-FA83205195F2}" type="doc">
      <dgm:prSet loTypeId="urn:microsoft.com/office/officeart/2005/8/layout/hierarchy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5724D77-156A-5049-890B-8B0117B651A6}">
      <dgm:prSet phldrT="[Text]"/>
      <dgm:spPr/>
      <dgm:t>
        <a:bodyPr/>
        <a:lstStyle/>
        <a:p>
          <a:r>
            <a:rPr lang="en-US" dirty="0"/>
            <a:t>JOINTS</a:t>
          </a:r>
        </a:p>
      </dgm:t>
    </dgm:pt>
    <dgm:pt modelId="{C34FC8F5-BDAB-2C4E-A193-3F38D2DAFBC3}" type="parTrans" cxnId="{F8AEE65A-4FD8-264C-AB56-1FEA1D9885BC}">
      <dgm:prSet/>
      <dgm:spPr/>
      <dgm:t>
        <a:bodyPr/>
        <a:lstStyle/>
        <a:p>
          <a:endParaRPr lang="en-US"/>
        </a:p>
      </dgm:t>
    </dgm:pt>
    <dgm:pt modelId="{109085B0-9D1C-8041-8C13-01098E527C9A}" type="sibTrans" cxnId="{F8AEE65A-4FD8-264C-AB56-1FEA1D9885BC}">
      <dgm:prSet/>
      <dgm:spPr/>
      <dgm:t>
        <a:bodyPr/>
        <a:lstStyle/>
        <a:p>
          <a:endParaRPr lang="en-US"/>
        </a:p>
      </dgm:t>
    </dgm:pt>
    <dgm:pt modelId="{7A3A6C7D-743D-8546-9C50-39E790A38F7C}" type="asst">
      <dgm:prSet phldrT="[Text]"/>
      <dgm:spPr/>
      <dgm:t>
        <a:bodyPr/>
        <a:lstStyle/>
        <a:p>
          <a:r>
            <a:rPr lang="en-US" dirty="0"/>
            <a:t>Functional</a:t>
          </a:r>
        </a:p>
      </dgm:t>
    </dgm:pt>
    <dgm:pt modelId="{90714C04-50F1-F94F-943B-CC263BCAD760}" type="parTrans" cxnId="{7FBFC7D3-A421-6B40-8C19-E0C2E60D690D}">
      <dgm:prSet/>
      <dgm:spPr/>
      <dgm:t>
        <a:bodyPr/>
        <a:lstStyle/>
        <a:p>
          <a:endParaRPr lang="en-US" dirty="0"/>
        </a:p>
      </dgm:t>
    </dgm:pt>
    <dgm:pt modelId="{9BC448CE-1FDA-B845-BC21-81FE91D137FA}" type="sibTrans" cxnId="{7FBFC7D3-A421-6B40-8C19-E0C2E60D690D}">
      <dgm:prSet/>
      <dgm:spPr/>
      <dgm:t>
        <a:bodyPr/>
        <a:lstStyle/>
        <a:p>
          <a:endParaRPr lang="en-US"/>
        </a:p>
      </dgm:t>
    </dgm:pt>
    <dgm:pt modelId="{C11256E6-118B-4545-B22A-3573F7F9720B}" type="asst">
      <dgm:prSet phldrT="[Text]"/>
      <dgm:spPr/>
      <dgm:t>
        <a:bodyPr/>
        <a:lstStyle/>
        <a:p>
          <a:r>
            <a:rPr lang="en-US" dirty="0"/>
            <a:t>Synarthrodial</a:t>
          </a:r>
        </a:p>
      </dgm:t>
    </dgm:pt>
    <dgm:pt modelId="{05D47E04-DB9D-E042-B2DA-27E74417AE20}" type="parTrans" cxnId="{40A610FB-A5D8-494F-AE83-A8084EFAA9C6}">
      <dgm:prSet/>
      <dgm:spPr/>
      <dgm:t>
        <a:bodyPr/>
        <a:lstStyle/>
        <a:p>
          <a:endParaRPr lang="en-US" dirty="0"/>
        </a:p>
      </dgm:t>
    </dgm:pt>
    <dgm:pt modelId="{3C9AA429-6831-824A-84A6-FE4E6F284AF6}" type="sibTrans" cxnId="{40A610FB-A5D8-494F-AE83-A8084EFAA9C6}">
      <dgm:prSet/>
      <dgm:spPr/>
      <dgm:t>
        <a:bodyPr/>
        <a:lstStyle/>
        <a:p>
          <a:endParaRPr lang="en-US"/>
        </a:p>
      </dgm:t>
    </dgm:pt>
    <dgm:pt modelId="{F16E2EC9-1050-5A4D-BD17-31FBF5F5AADC}" type="asst">
      <dgm:prSet phldrT="[Text]"/>
      <dgm:spPr/>
      <dgm:t>
        <a:bodyPr/>
        <a:lstStyle/>
        <a:p>
          <a:r>
            <a:rPr lang="en-US" dirty="0"/>
            <a:t>Fibrous, Cartilaginous, Synovial</a:t>
          </a:r>
        </a:p>
      </dgm:t>
    </dgm:pt>
    <dgm:pt modelId="{9512EA3E-679C-B048-9EBF-28A8026D55A8}" type="parTrans" cxnId="{06733295-4ED9-CA49-80F9-EEBDE99B8EF1}">
      <dgm:prSet/>
      <dgm:spPr/>
      <dgm:t>
        <a:bodyPr/>
        <a:lstStyle/>
        <a:p>
          <a:endParaRPr lang="en-US" dirty="0"/>
        </a:p>
      </dgm:t>
    </dgm:pt>
    <dgm:pt modelId="{DBAAACD1-1BF3-E541-9DC4-8BBDF9230857}" type="sibTrans" cxnId="{06733295-4ED9-CA49-80F9-EEBDE99B8EF1}">
      <dgm:prSet/>
      <dgm:spPr/>
      <dgm:t>
        <a:bodyPr/>
        <a:lstStyle/>
        <a:p>
          <a:endParaRPr lang="en-US"/>
        </a:p>
      </dgm:t>
    </dgm:pt>
    <dgm:pt modelId="{74145134-3044-0E40-9BDB-CEFBBAD504EA}" type="asst">
      <dgm:prSet phldrT="[Text]"/>
      <dgm:spPr/>
      <dgm:t>
        <a:bodyPr/>
        <a:lstStyle/>
        <a:p>
          <a:r>
            <a:rPr lang="en-US" dirty="0"/>
            <a:t>Structural</a:t>
          </a:r>
        </a:p>
      </dgm:t>
    </dgm:pt>
    <dgm:pt modelId="{750F085A-DAA6-E944-BB2C-811062832B23}" type="parTrans" cxnId="{2672832F-F691-6C48-B617-8E19324ADB86}">
      <dgm:prSet/>
      <dgm:spPr/>
      <dgm:t>
        <a:bodyPr/>
        <a:lstStyle/>
        <a:p>
          <a:endParaRPr lang="en-US" dirty="0"/>
        </a:p>
      </dgm:t>
    </dgm:pt>
    <dgm:pt modelId="{8B6B5D10-82D5-8044-8992-EA914420758C}" type="sibTrans" cxnId="{2672832F-F691-6C48-B617-8E19324ADB86}">
      <dgm:prSet/>
      <dgm:spPr/>
      <dgm:t>
        <a:bodyPr/>
        <a:lstStyle/>
        <a:p>
          <a:endParaRPr lang="en-US"/>
        </a:p>
      </dgm:t>
    </dgm:pt>
    <dgm:pt modelId="{9CFA160D-0F43-BC4C-8F7E-719ABE0AF0C7}" type="asst">
      <dgm:prSet phldrT="[Text]"/>
      <dgm:spPr/>
      <dgm:t>
        <a:bodyPr/>
        <a:lstStyle/>
        <a:p>
          <a:r>
            <a:rPr lang="en-US" dirty="0"/>
            <a:t>Amphiarthrodial</a:t>
          </a:r>
        </a:p>
      </dgm:t>
    </dgm:pt>
    <dgm:pt modelId="{7DD28E49-0A20-0943-93C2-101D537F574F}" type="parTrans" cxnId="{C695DF45-5F43-E845-B2C5-1B40F7D15A9B}">
      <dgm:prSet/>
      <dgm:spPr/>
      <dgm:t>
        <a:bodyPr/>
        <a:lstStyle/>
        <a:p>
          <a:endParaRPr lang="en-US" dirty="0"/>
        </a:p>
      </dgm:t>
    </dgm:pt>
    <dgm:pt modelId="{A7FEAC66-1EE3-C445-A91F-B40CA0595822}" type="sibTrans" cxnId="{C695DF45-5F43-E845-B2C5-1B40F7D15A9B}">
      <dgm:prSet/>
      <dgm:spPr/>
      <dgm:t>
        <a:bodyPr/>
        <a:lstStyle/>
        <a:p>
          <a:endParaRPr lang="en-US"/>
        </a:p>
      </dgm:t>
    </dgm:pt>
    <dgm:pt modelId="{B22F5B68-FF82-B648-8976-3361F3E4D2FD}" type="asst">
      <dgm:prSet phldrT="[Text]"/>
      <dgm:spPr/>
      <dgm:t>
        <a:bodyPr/>
        <a:lstStyle/>
        <a:p>
          <a:r>
            <a:rPr lang="en-US" dirty="0"/>
            <a:t>Diarthrodial</a:t>
          </a:r>
        </a:p>
      </dgm:t>
    </dgm:pt>
    <dgm:pt modelId="{D059C9EC-C081-C74B-B709-D46DE58DF5BF}" type="parTrans" cxnId="{D20C6437-6B3C-B54D-AD9B-0B165BA28D19}">
      <dgm:prSet/>
      <dgm:spPr/>
      <dgm:t>
        <a:bodyPr/>
        <a:lstStyle/>
        <a:p>
          <a:endParaRPr lang="en-US" dirty="0"/>
        </a:p>
      </dgm:t>
    </dgm:pt>
    <dgm:pt modelId="{DB9DA448-F45C-0044-9A51-35B8431FEA63}" type="sibTrans" cxnId="{D20C6437-6B3C-B54D-AD9B-0B165BA28D19}">
      <dgm:prSet/>
      <dgm:spPr/>
      <dgm:t>
        <a:bodyPr/>
        <a:lstStyle/>
        <a:p>
          <a:endParaRPr lang="en-US"/>
        </a:p>
      </dgm:t>
    </dgm:pt>
    <dgm:pt modelId="{45DA7B11-BF5B-154C-8A01-957F8221EEDB}" type="asst">
      <dgm:prSet phldrT="[Text]"/>
      <dgm:spPr/>
      <dgm:t>
        <a:bodyPr/>
        <a:lstStyle/>
        <a:p>
          <a:r>
            <a:rPr lang="en-US" dirty="0"/>
            <a:t>Non-movable </a:t>
          </a:r>
        </a:p>
      </dgm:t>
    </dgm:pt>
    <dgm:pt modelId="{80600D62-4B34-CF48-917A-7178494A6D81}" type="parTrans" cxnId="{22CFDD95-7EFF-C24A-959F-E5CED891F6F6}">
      <dgm:prSet/>
      <dgm:spPr/>
      <dgm:t>
        <a:bodyPr/>
        <a:lstStyle/>
        <a:p>
          <a:endParaRPr lang="en-US" dirty="0"/>
        </a:p>
      </dgm:t>
    </dgm:pt>
    <dgm:pt modelId="{D9C7B551-4091-A641-B332-13C57C528AF9}" type="sibTrans" cxnId="{22CFDD95-7EFF-C24A-959F-E5CED891F6F6}">
      <dgm:prSet/>
      <dgm:spPr/>
      <dgm:t>
        <a:bodyPr/>
        <a:lstStyle/>
        <a:p>
          <a:endParaRPr lang="en-US"/>
        </a:p>
      </dgm:t>
    </dgm:pt>
    <dgm:pt modelId="{B5B7305F-F6BA-6540-A021-C620B6050FFB}" type="asst">
      <dgm:prSet phldrT="[Text]"/>
      <dgm:spPr/>
      <dgm:t>
        <a:bodyPr/>
        <a:lstStyle/>
        <a:p>
          <a:r>
            <a:rPr lang="en-US" dirty="0"/>
            <a:t>Slightly</a:t>
          </a:r>
        </a:p>
      </dgm:t>
    </dgm:pt>
    <dgm:pt modelId="{3F71B89B-A38B-5A4B-A418-DEADF6FACE54}" type="parTrans" cxnId="{712540EC-831F-8E42-9C21-522DBEFAB2C2}">
      <dgm:prSet/>
      <dgm:spPr/>
      <dgm:t>
        <a:bodyPr/>
        <a:lstStyle/>
        <a:p>
          <a:endParaRPr lang="en-US" dirty="0"/>
        </a:p>
      </dgm:t>
    </dgm:pt>
    <dgm:pt modelId="{4C9BFF04-7684-1645-8767-20E2F5505033}" type="sibTrans" cxnId="{712540EC-831F-8E42-9C21-522DBEFAB2C2}">
      <dgm:prSet/>
      <dgm:spPr/>
      <dgm:t>
        <a:bodyPr/>
        <a:lstStyle/>
        <a:p>
          <a:endParaRPr lang="en-US"/>
        </a:p>
      </dgm:t>
    </dgm:pt>
    <dgm:pt modelId="{3328034C-607E-DA4A-A0A2-5C7C277F0389}" type="asst">
      <dgm:prSet phldrT="[Text]"/>
      <dgm:spPr/>
      <dgm:t>
        <a:bodyPr/>
        <a:lstStyle/>
        <a:p>
          <a:r>
            <a:rPr lang="en-US" dirty="0"/>
            <a:t>Freely </a:t>
          </a:r>
        </a:p>
      </dgm:t>
    </dgm:pt>
    <dgm:pt modelId="{7536E615-EED4-5E4A-8456-B313BFC69FB9}" type="parTrans" cxnId="{3C417DA5-66AA-F44A-BE5C-6A38EC2E6AFA}">
      <dgm:prSet/>
      <dgm:spPr/>
      <dgm:t>
        <a:bodyPr/>
        <a:lstStyle/>
        <a:p>
          <a:endParaRPr lang="en-US" dirty="0"/>
        </a:p>
      </dgm:t>
    </dgm:pt>
    <dgm:pt modelId="{9DC1C9BC-8E60-9B4A-A8A4-AC87347FCCF5}" type="sibTrans" cxnId="{3C417DA5-66AA-F44A-BE5C-6A38EC2E6AFA}">
      <dgm:prSet/>
      <dgm:spPr/>
      <dgm:t>
        <a:bodyPr/>
        <a:lstStyle/>
        <a:p>
          <a:endParaRPr lang="en-US"/>
        </a:p>
      </dgm:t>
    </dgm:pt>
    <dgm:pt modelId="{93509A98-8705-6B4C-B4E4-B2691F13AF07}" type="pres">
      <dgm:prSet presAssocID="{AE1CCAEC-3277-5B48-846E-FA83205195F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E6929E6-3872-F742-B9D3-78E9D44FAEC8}" type="pres">
      <dgm:prSet presAssocID="{75724D77-156A-5049-890B-8B0117B651A6}" presName="hierRoot1" presStyleCnt="0"/>
      <dgm:spPr/>
    </dgm:pt>
    <dgm:pt modelId="{E28CCA32-2729-D24F-8145-EA2FD744D148}" type="pres">
      <dgm:prSet presAssocID="{75724D77-156A-5049-890B-8B0117B651A6}" presName="composite" presStyleCnt="0"/>
      <dgm:spPr/>
    </dgm:pt>
    <dgm:pt modelId="{90DE72CC-FFE2-C149-8B5F-DC018E7EF53E}" type="pres">
      <dgm:prSet presAssocID="{75724D77-156A-5049-890B-8B0117B651A6}" presName="background" presStyleLbl="node0" presStyleIdx="0" presStyleCnt="1"/>
      <dgm:spPr/>
    </dgm:pt>
    <dgm:pt modelId="{AF8FC114-85D6-714E-AF1D-E7D8313319ED}" type="pres">
      <dgm:prSet presAssocID="{75724D77-156A-5049-890B-8B0117B651A6}" presName="text" presStyleLbl="fgAcc0" presStyleIdx="0" presStyleCnt="1">
        <dgm:presLayoutVars>
          <dgm:chPref val="3"/>
        </dgm:presLayoutVars>
      </dgm:prSet>
      <dgm:spPr/>
    </dgm:pt>
    <dgm:pt modelId="{F9B8BFC6-95A2-044F-A17C-BA41BD52D01F}" type="pres">
      <dgm:prSet presAssocID="{75724D77-156A-5049-890B-8B0117B651A6}" presName="hierChild2" presStyleCnt="0"/>
      <dgm:spPr/>
    </dgm:pt>
    <dgm:pt modelId="{B3541AAA-8240-9143-ACA6-073F7C31D57B}" type="pres">
      <dgm:prSet presAssocID="{90714C04-50F1-F94F-943B-CC263BCAD760}" presName="Name10" presStyleLbl="parChTrans1D2" presStyleIdx="0" presStyleCnt="2"/>
      <dgm:spPr/>
    </dgm:pt>
    <dgm:pt modelId="{C9F7B0AE-38BF-8C4A-ABE4-E4FAEC01E244}" type="pres">
      <dgm:prSet presAssocID="{7A3A6C7D-743D-8546-9C50-39E790A38F7C}" presName="hierRoot2" presStyleCnt="0"/>
      <dgm:spPr/>
    </dgm:pt>
    <dgm:pt modelId="{6CC9FB3D-3501-4D41-B739-1B58DC647444}" type="pres">
      <dgm:prSet presAssocID="{7A3A6C7D-743D-8546-9C50-39E790A38F7C}" presName="composite2" presStyleCnt="0"/>
      <dgm:spPr/>
    </dgm:pt>
    <dgm:pt modelId="{8AE0FACE-5B3B-EF46-8F83-200B267BE563}" type="pres">
      <dgm:prSet presAssocID="{7A3A6C7D-743D-8546-9C50-39E790A38F7C}" presName="background2" presStyleLbl="asst1" presStyleIdx="0" presStyleCnt="9"/>
      <dgm:spPr/>
    </dgm:pt>
    <dgm:pt modelId="{9BF6533F-20A5-3243-9EA4-393B03EC0E66}" type="pres">
      <dgm:prSet presAssocID="{7A3A6C7D-743D-8546-9C50-39E790A38F7C}" presName="text2" presStyleLbl="fgAcc2" presStyleIdx="0" presStyleCnt="2">
        <dgm:presLayoutVars>
          <dgm:chPref val="3"/>
        </dgm:presLayoutVars>
      </dgm:prSet>
      <dgm:spPr/>
    </dgm:pt>
    <dgm:pt modelId="{8B45DA37-7C29-1145-A234-D63FDB800359}" type="pres">
      <dgm:prSet presAssocID="{7A3A6C7D-743D-8546-9C50-39E790A38F7C}" presName="hierChild3" presStyleCnt="0"/>
      <dgm:spPr/>
    </dgm:pt>
    <dgm:pt modelId="{FE701D99-4C31-D649-BE0D-1763389899CB}" type="pres">
      <dgm:prSet presAssocID="{05D47E04-DB9D-E042-B2DA-27E74417AE20}" presName="Name17" presStyleLbl="parChTrans1D3" presStyleIdx="0" presStyleCnt="4"/>
      <dgm:spPr/>
    </dgm:pt>
    <dgm:pt modelId="{D77EC354-71A2-0A47-8F6F-215BC456C7F6}" type="pres">
      <dgm:prSet presAssocID="{C11256E6-118B-4545-B22A-3573F7F9720B}" presName="hierRoot3" presStyleCnt="0"/>
      <dgm:spPr/>
    </dgm:pt>
    <dgm:pt modelId="{983A72B7-F88A-954B-AB14-4A1EDCDD62A9}" type="pres">
      <dgm:prSet presAssocID="{C11256E6-118B-4545-B22A-3573F7F9720B}" presName="composite3" presStyleCnt="0"/>
      <dgm:spPr/>
    </dgm:pt>
    <dgm:pt modelId="{4FFD300C-91C7-254D-87D4-9BB233E36111}" type="pres">
      <dgm:prSet presAssocID="{C11256E6-118B-4545-B22A-3573F7F9720B}" presName="background3" presStyleLbl="asst1" presStyleIdx="1" presStyleCnt="9"/>
      <dgm:spPr/>
    </dgm:pt>
    <dgm:pt modelId="{07A6FF23-624B-3240-ACA1-BF57969D9799}" type="pres">
      <dgm:prSet presAssocID="{C11256E6-118B-4545-B22A-3573F7F9720B}" presName="text3" presStyleLbl="fgAcc3" presStyleIdx="0" presStyleCnt="4">
        <dgm:presLayoutVars>
          <dgm:chPref val="3"/>
        </dgm:presLayoutVars>
      </dgm:prSet>
      <dgm:spPr/>
    </dgm:pt>
    <dgm:pt modelId="{D72312A3-90E7-4F4A-A260-FE4F18BBF20D}" type="pres">
      <dgm:prSet presAssocID="{C11256E6-118B-4545-B22A-3573F7F9720B}" presName="hierChild4" presStyleCnt="0"/>
      <dgm:spPr/>
    </dgm:pt>
    <dgm:pt modelId="{4D63B05E-1D5D-F14C-BC58-A8D01F8B444F}" type="pres">
      <dgm:prSet presAssocID="{80600D62-4B34-CF48-917A-7178494A6D81}" presName="Name23" presStyleLbl="parChTrans1D4" presStyleIdx="0" presStyleCnt="3"/>
      <dgm:spPr/>
    </dgm:pt>
    <dgm:pt modelId="{9B4D9D8D-CCE2-304A-9D1E-0092BBB1CC72}" type="pres">
      <dgm:prSet presAssocID="{45DA7B11-BF5B-154C-8A01-957F8221EEDB}" presName="hierRoot4" presStyleCnt="0"/>
      <dgm:spPr/>
    </dgm:pt>
    <dgm:pt modelId="{8D7E8AA7-EBCF-5A40-B742-FD66F441D79D}" type="pres">
      <dgm:prSet presAssocID="{45DA7B11-BF5B-154C-8A01-957F8221EEDB}" presName="composite4" presStyleCnt="0"/>
      <dgm:spPr/>
    </dgm:pt>
    <dgm:pt modelId="{A884DB6B-EF40-F049-BADD-B9C097209C9A}" type="pres">
      <dgm:prSet presAssocID="{45DA7B11-BF5B-154C-8A01-957F8221EEDB}" presName="background4" presStyleLbl="asst1" presStyleIdx="2" presStyleCnt="9"/>
      <dgm:spPr/>
    </dgm:pt>
    <dgm:pt modelId="{4E5156D6-BA6E-2841-989B-A2EF8A1E6AC0}" type="pres">
      <dgm:prSet presAssocID="{45DA7B11-BF5B-154C-8A01-957F8221EEDB}" presName="text4" presStyleLbl="fgAcc4" presStyleIdx="0" presStyleCnt="3">
        <dgm:presLayoutVars>
          <dgm:chPref val="3"/>
        </dgm:presLayoutVars>
      </dgm:prSet>
      <dgm:spPr/>
    </dgm:pt>
    <dgm:pt modelId="{68EB9030-BCBF-FC4D-A22C-88AB3FFEA52E}" type="pres">
      <dgm:prSet presAssocID="{45DA7B11-BF5B-154C-8A01-957F8221EEDB}" presName="hierChild5" presStyleCnt="0"/>
      <dgm:spPr/>
    </dgm:pt>
    <dgm:pt modelId="{96599DBC-6D1F-504A-80BF-50E5E5D886B2}" type="pres">
      <dgm:prSet presAssocID="{7DD28E49-0A20-0943-93C2-101D537F574F}" presName="Name17" presStyleLbl="parChTrans1D3" presStyleIdx="1" presStyleCnt="4"/>
      <dgm:spPr/>
    </dgm:pt>
    <dgm:pt modelId="{A4DA8A94-5080-C941-83DF-B2CC9CF9A9BC}" type="pres">
      <dgm:prSet presAssocID="{9CFA160D-0F43-BC4C-8F7E-719ABE0AF0C7}" presName="hierRoot3" presStyleCnt="0"/>
      <dgm:spPr/>
    </dgm:pt>
    <dgm:pt modelId="{CA50B540-8436-6F47-A3AF-D58F58F294BF}" type="pres">
      <dgm:prSet presAssocID="{9CFA160D-0F43-BC4C-8F7E-719ABE0AF0C7}" presName="composite3" presStyleCnt="0"/>
      <dgm:spPr/>
    </dgm:pt>
    <dgm:pt modelId="{A864D538-BCBD-B14E-BC8E-E9AD92CB47AB}" type="pres">
      <dgm:prSet presAssocID="{9CFA160D-0F43-BC4C-8F7E-719ABE0AF0C7}" presName="background3" presStyleLbl="asst1" presStyleIdx="3" presStyleCnt="9"/>
      <dgm:spPr/>
    </dgm:pt>
    <dgm:pt modelId="{B110123A-A971-0943-B63E-20B94D8FC95F}" type="pres">
      <dgm:prSet presAssocID="{9CFA160D-0F43-BC4C-8F7E-719ABE0AF0C7}" presName="text3" presStyleLbl="fgAcc3" presStyleIdx="1" presStyleCnt="4">
        <dgm:presLayoutVars>
          <dgm:chPref val="3"/>
        </dgm:presLayoutVars>
      </dgm:prSet>
      <dgm:spPr/>
    </dgm:pt>
    <dgm:pt modelId="{CB732836-ED35-8B4D-A276-82F930D7B819}" type="pres">
      <dgm:prSet presAssocID="{9CFA160D-0F43-BC4C-8F7E-719ABE0AF0C7}" presName="hierChild4" presStyleCnt="0"/>
      <dgm:spPr/>
    </dgm:pt>
    <dgm:pt modelId="{096E4ABF-F075-F94B-80FD-0D4D624B1838}" type="pres">
      <dgm:prSet presAssocID="{3F71B89B-A38B-5A4B-A418-DEADF6FACE54}" presName="Name23" presStyleLbl="parChTrans1D4" presStyleIdx="1" presStyleCnt="3"/>
      <dgm:spPr/>
    </dgm:pt>
    <dgm:pt modelId="{AD3F601F-4B7E-6044-8A67-F094FCCD48E1}" type="pres">
      <dgm:prSet presAssocID="{B5B7305F-F6BA-6540-A021-C620B6050FFB}" presName="hierRoot4" presStyleCnt="0"/>
      <dgm:spPr/>
    </dgm:pt>
    <dgm:pt modelId="{5B0915F3-D372-4847-A0CC-69AD1FF5C1F0}" type="pres">
      <dgm:prSet presAssocID="{B5B7305F-F6BA-6540-A021-C620B6050FFB}" presName="composite4" presStyleCnt="0"/>
      <dgm:spPr/>
    </dgm:pt>
    <dgm:pt modelId="{5966B19F-4022-284D-93F1-5C44DD18ED65}" type="pres">
      <dgm:prSet presAssocID="{B5B7305F-F6BA-6540-A021-C620B6050FFB}" presName="background4" presStyleLbl="asst1" presStyleIdx="4" presStyleCnt="9"/>
      <dgm:spPr/>
    </dgm:pt>
    <dgm:pt modelId="{E73D0851-C588-C14B-B81E-ED68F212ADB8}" type="pres">
      <dgm:prSet presAssocID="{B5B7305F-F6BA-6540-A021-C620B6050FFB}" presName="text4" presStyleLbl="fgAcc4" presStyleIdx="1" presStyleCnt="3">
        <dgm:presLayoutVars>
          <dgm:chPref val="3"/>
        </dgm:presLayoutVars>
      </dgm:prSet>
      <dgm:spPr/>
    </dgm:pt>
    <dgm:pt modelId="{552B54C9-1900-6F42-9CDD-9D5B9FB20072}" type="pres">
      <dgm:prSet presAssocID="{B5B7305F-F6BA-6540-A021-C620B6050FFB}" presName="hierChild5" presStyleCnt="0"/>
      <dgm:spPr/>
    </dgm:pt>
    <dgm:pt modelId="{07F5E035-206A-F344-9751-FB2FC4E4A0D3}" type="pres">
      <dgm:prSet presAssocID="{D059C9EC-C081-C74B-B709-D46DE58DF5BF}" presName="Name17" presStyleLbl="parChTrans1D3" presStyleIdx="2" presStyleCnt="4"/>
      <dgm:spPr/>
    </dgm:pt>
    <dgm:pt modelId="{9634A01A-FF3B-DA43-A3AB-953979328E60}" type="pres">
      <dgm:prSet presAssocID="{B22F5B68-FF82-B648-8976-3361F3E4D2FD}" presName="hierRoot3" presStyleCnt="0"/>
      <dgm:spPr/>
    </dgm:pt>
    <dgm:pt modelId="{97E41C47-D21A-B24D-86ED-8B8DA61650AE}" type="pres">
      <dgm:prSet presAssocID="{B22F5B68-FF82-B648-8976-3361F3E4D2FD}" presName="composite3" presStyleCnt="0"/>
      <dgm:spPr/>
    </dgm:pt>
    <dgm:pt modelId="{9E4B581C-A5E3-7145-9CFB-4D7A3C401C4F}" type="pres">
      <dgm:prSet presAssocID="{B22F5B68-FF82-B648-8976-3361F3E4D2FD}" presName="background3" presStyleLbl="asst1" presStyleIdx="5" presStyleCnt="9"/>
      <dgm:spPr/>
    </dgm:pt>
    <dgm:pt modelId="{6C240A77-9ACD-A14F-9BD7-1AF10F9834DA}" type="pres">
      <dgm:prSet presAssocID="{B22F5B68-FF82-B648-8976-3361F3E4D2FD}" presName="text3" presStyleLbl="fgAcc3" presStyleIdx="2" presStyleCnt="4">
        <dgm:presLayoutVars>
          <dgm:chPref val="3"/>
        </dgm:presLayoutVars>
      </dgm:prSet>
      <dgm:spPr/>
    </dgm:pt>
    <dgm:pt modelId="{A25BB5E1-2541-AF43-B0E9-0101CA257146}" type="pres">
      <dgm:prSet presAssocID="{B22F5B68-FF82-B648-8976-3361F3E4D2FD}" presName="hierChild4" presStyleCnt="0"/>
      <dgm:spPr/>
    </dgm:pt>
    <dgm:pt modelId="{CFD4B64F-7681-9A4A-8E56-9E6E8262DCB6}" type="pres">
      <dgm:prSet presAssocID="{7536E615-EED4-5E4A-8456-B313BFC69FB9}" presName="Name23" presStyleLbl="parChTrans1D4" presStyleIdx="2" presStyleCnt="3"/>
      <dgm:spPr/>
    </dgm:pt>
    <dgm:pt modelId="{59D9A886-548C-D541-B7F5-C63F804566C5}" type="pres">
      <dgm:prSet presAssocID="{3328034C-607E-DA4A-A0A2-5C7C277F0389}" presName="hierRoot4" presStyleCnt="0"/>
      <dgm:spPr/>
    </dgm:pt>
    <dgm:pt modelId="{C9741056-775C-0543-9DDB-750C33F786F3}" type="pres">
      <dgm:prSet presAssocID="{3328034C-607E-DA4A-A0A2-5C7C277F0389}" presName="composite4" presStyleCnt="0"/>
      <dgm:spPr/>
    </dgm:pt>
    <dgm:pt modelId="{F950A1E0-78B9-B24D-9A39-C21D50E2F786}" type="pres">
      <dgm:prSet presAssocID="{3328034C-607E-DA4A-A0A2-5C7C277F0389}" presName="background4" presStyleLbl="asst1" presStyleIdx="6" presStyleCnt="9"/>
      <dgm:spPr/>
    </dgm:pt>
    <dgm:pt modelId="{797E0AD8-5CDB-7847-8D79-D010FA997B02}" type="pres">
      <dgm:prSet presAssocID="{3328034C-607E-DA4A-A0A2-5C7C277F0389}" presName="text4" presStyleLbl="fgAcc4" presStyleIdx="2" presStyleCnt="3">
        <dgm:presLayoutVars>
          <dgm:chPref val="3"/>
        </dgm:presLayoutVars>
      </dgm:prSet>
      <dgm:spPr/>
    </dgm:pt>
    <dgm:pt modelId="{A1F8044A-0828-CF4C-BE9C-F1EFEF1A437A}" type="pres">
      <dgm:prSet presAssocID="{3328034C-607E-DA4A-A0A2-5C7C277F0389}" presName="hierChild5" presStyleCnt="0"/>
      <dgm:spPr/>
    </dgm:pt>
    <dgm:pt modelId="{3D45AD16-B473-E74A-9E69-57EAB5F83B96}" type="pres">
      <dgm:prSet presAssocID="{750F085A-DAA6-E944-BB2C-811062832B23}" presName="Name10" presStyleLbl="parChTrans1D2" presStyleIdx="1" presStyleCnt="2"/>
      <dgm:spPr/>
    </dgm:pt>
    <dgm:pt modelId="{497BD2F2-F263-DB4E-A757-73B05EA37E6A}" type="pres">
      <dgm:prSet presAssocID="{74145134-3044-0E40-9BDB-CEFBBAD504EA}" presName="hierRoot2" presStyleCnt="0"/>
      <dgm:spPr/>
    </dgm:pt>
    <dgm:pt modelId="{C51835DD-8C22-9147-A4D2-02ABA5E1D297}" type="pres">
      <dgm:prSet presAssocID="{74145134-3044-0E40-9BDB-CEFBBAD504EA}" presName="composite2" presStyleCnt="0"/>
      <dgm:spPr/>
    </dgm:pt>
    <dgm:pt modelId="{F5DB9F0A-55E1-6E4C-BC8C-A04A429CD758}" type="pres">
      <dgm:prSet presAssocID="{74145134-3044-0E40-9BDB-CEFBBAD504EA}" presName="background2" presStyleLbl="asst1" presStyleIdx="7" presStyleCnt="9"/>
      <dgm:spPr/>
    </dgm:pt>
    <dgm:pt modelId="{EA23AFA2-766F-4443-B5C0-658E7CB513B2}" type="pres">
      <dgm:prSet presAssocID="{74145134-3044-0E40-9BDB-CEFBBAD504EA}" presName="text2" presStyleLbl="fgAcc2" presStyleIdx="1" presStyleCnt="2">
        <dgm:presLayoutVars>
          <dgm:chPref val="3"/>
        </dgm:presLayoutVars>
      </dgm:prSet>
      <dgm:spPr/>
    </dgm:pt>
    <dgm:pt modelId="{942EEA43-7E05-F548-BD76-1E9D32C384C6}" type="pres">
      <dgm:prSet presAssocID="{74145134-3044-0E40-9BDB-CEFBBAD504EA}" presName="hierChild3" presStyleCnt="0"/>
      <dgm:spPr/>
    </dgm:pt>
    <dgm:pt modelId="{0C44424C-AEBA-CD47-A4F3-8302AE2598B8}" type="pres">
      <dgm:prSet presAssocID="{9512EA3E-679C-B048-9EBF-28A8026D55A8}" presName="Name17" presStyleLbl="parChTrans1D3" presStyleIdx="3" presStyleCnt="4"/>
      <dgm:spPr/>
    </dgm:pt>
    <dgm:pt modelId="{5C925329-4BCE-FB42-B162-B1E886CF1582}" type="pres">
      <dgm:prSet presAssocID="{F16E2EC9-1050-5A4D-BD17-31FBF5F5AADC}" presName="hierRoot3" presStyleCnt="0"/>
      <dgm:spPr/>
    </dgm:pt>
    <dgm:pt modelId="{8EAA4062-A3D5-DA48-BDF1-19843490EC68}" type="pres">
      <dgm:prSet presAssocID="{F16E2EC9-1050-5A4D-BD17-31FBF5F5AADC}" presName="composite3" presStyleCnt="0"/>
      <dgm:spPr/>
    </dgm:pt>
    <dgm:pt modelId="{48F94ACA-5E47-B046-A2D8-2CAF5307F2F1}" type="pres">
      <dgm:prSet presAssocID="{F16E2EC9-1050-5A4D-BD17-31FBF5F5AADC}" presName="background3" presStyleLbl="asst1" presStyleIdx="8" presStyleCnt="9"/>
      <dgm:spPr/>
    </dgm:pt>
    <dgm:pt modelId="{82837836-FD43-D648-890C-277FFEF84892}" type="pres">
      <dgm:prSet presAssocID="{F16E2EC9-1050-5A4D-BD17-31FBF5F5AADC}" presName="text3" presStyleLbl="fgAcc3" presStyleIdx="3" presStyleCnt="4">
        <dgm:presLayoutVars>
          <dgm:chPref val="3"/>
        </dgm:presLayoutVars>
      </dgm:prSet>
      <dgm:spPr/>
    </dgm:pt>
    <dgm:pt modelId="{EBC6BB91-4497-284D-8EF3-7AB6E7133450}" type="pres">
      <dgm:prSet presAssocID="{F16E2EC9-1050-5A4D-BD17-31FBF5F5AADC}" presName="hierChild4" presStyleCnt="0"/>
      <dgm:spPr/>
    </dgm:pt>
  </dgm:ptLst>
  <dgm:cxnLst>
    <dgm:cxn modelId="{F3054005-BE7D-944A-B77D-CF4DF16B59E3}" type="presOf" srcId="{7536E615-EED4-5E4A-8456-B313BFC69FB9}" destId="{CFD4B64F-7681-9A4A-8E56-9E6E8262DCB6}" srcOrd="0" destOrd="0" presId="urn:microsoft.com/office/officeart/2005/8/layout/hierarchy1"/>
    <dgm:cxn modelId="{ED6AEE0B-DEC6-BE4E-B142-F70EE02B1B99}" type="presOf" srcId="{7DD28E49-0A20-0943-93C2-101D537F574F}" destId="{96599DBC-6D1F-504A-80BF-50E5E5D886B2}" srcOrd="0" destOrd="0" presId="urn:microsoft.com/office/officeart/2005/8/layout/hierarchy1"/>
    <dgm:cxn modelId="{EDDD0D17-D71E-7B40-B995-00ED9863A708}" type="presOf" srcId="{AE1CCAEC-3277-5B48-846E-FA83205195F2}" destId="{93509A98-8705-6B4C-B4E4-B2691F13AF07}" srcOrd="0" destOrd="0" presId="urn:microsoft.com/office/officeart/2005/8/layout/hierarchy1"/>
    <dgm:cxn modelId="{A8187C17-B259-1F4A-9850-4E4963E01887}" type="presOf" srcId="{750F085A-DAA6-E944-BB2C-811062832B23}" destId="{3D45AD16-B473-E74A-9E69-57EAB5F83B96}" srcOrd="0" destOrd="0" presId="urn:microsoft.com/office/officeart/2005/8/layout/hierarchy1"/>
    <dgm:cxn modelId="{2672832F-F691-6C48-B617-8E19324ADB86}" srcId="{75724D77-156A-5049-890B-8B0117B651A6}" destId="{74145134-3044-0E40-9BDB-CEFBBAD504EA}" srcOrd="1" destOrd="0" parTransId="{750F085A-DAA6-E944-BB2C-811062832B23}" sibTransId="{8B6B5D10-82D5-8044-8992-EA914420758C}"/>
    <dgm:cxn modelId="{11C4F033-700D-6346-A7E1-393332F54A9D}" type="presOf" srcId="{80600D62-4B34-CF48-917A-7178494A6D81}" destId="{4D63B05E-1D5D-F14C-BC58-A8D01F8B444F}" srcOrd="0" destOrd="0" presId="urn:microsoft.com/office/officeart/2005/8/layout/hierarchy1"/>
    <dgm:cxn modelId="{D20C6437-6B3C-B54D-AD9B-0B165BA28D19}" srcId="{7A3A6C7D-743D-8546-9C50-39E790A38F7C}" destId="{B22F5B68-FF82-B648-8976-3361F3E4D2FD}" srcOrd="2" destOrd="0" parTransId="{D059C9EC-C081-C74B-B709-D46DE58DF5BF}" sibTransId="{DB9DA448-F45C-0044-9A51-35B8431FEA63}"/>
    <dgm:cxn modelId="{C1A2683B-6AA9-BB45-9134-400EA29B343D}" type="presOf" srcId="{75724D77-156A-5049-890B-8B0117B651A6}" destId="{AF8FC114-85D6-714E-AF1D-E7D8313319ED}" srcOrd="0" destOrd="0" presId="urn:microsoft.com/office/officeart/2005/8/layout/hierarchy1"/>
    <dgm:cxn modelId="{C695DF45-5F43-E845-B2C5-1B40F7D15A9B}" srcId="{7A3A6C7D-743D-8546-9C50-39E790A38F7C}" destId="{9CFA160D-0F43-BC4C-8F7E-719ABE0AF0C7}" srcOrd="1" destOrd="0" parTransId="{7DD28E49-0A20-0943-93C2-101D537F574F}" sibTransId="{A7FEAC66-1EE3-C445-A91F-B40CA0595822}"/>
    <dgm:cxn modelId="{76EBC848-9A95-C34C-BF1A-AF3B3FC32427}" type="presOf" srcId="{C11256E6-118B-4545-B22A-3573F7F9720B}" destId="{07A6FF23-624B-3240-ACA1-BF57969D9799}" srcOrd="0" destOrd="0" presId="urn:microsoft.com/office/officeart/2005/8/layout/hierarchy1"/>
    <dgm:cxn modelId="{F8AEE65A-4FD8-264C-AB56-1FEA1D9885BC}" srcId="{AE1CCAEC-3277-5B48-846E-FA83205195F2}" destId="{75724D77-156A-5049-890B-8B0117B651A6}" srcOrd="0" destOrd="0" parTransId="{C34FC8F5-BDAB-2C4E-A193-3F38D2DAFBC3}" sibTransId="{109085B0-9D1C-8041-8C13-01098E527C9A}"/>
    <dgm:cxn modelId="{22004760-3BB6-DD43-959B-A3415C6CEEC1}" type="presOf" srcId="{3F71B89B-A38B-5A4B-A418-DEADF6FACE54}" destId="{096E4ABF-F075-F94B-80FD-0D4D624B1838}" srcOrd="0" destOrd="0" presId="urn:microsoft.com/office/officeart/2005/8/layout/hierarchy1"/>
    <dgm:cxn modelId="{84AEC463-859E-AC42-927C-13330A828E90}" type="presOf" srcId="{D059C9EC-C081-C74B-B709-D46DE58DF5BF}" destId="{07F5E035-206A-F344-9751-FB2FC4E4A0D3}" srcOrd="0" destOrd="0" presId="urn:microsoft.com/office/officeart/2005/8/layout/hierarchy1"/>
    <dgm:cxn modelId="{428DF963-6518-214A-92FA-9A5220C6B7FE}" type="presOf" srcId="{7A3A6C7D-743D-8546-9C50-39E790A38F7C}" destId="{9BF6533F-20A5-3243-9EA4-393B03EC0E66}" srcOrd="0" destOrd="0" presId="urn:microsoft.com/office/officeart/2005/8/layout/hierarchy1"/>
    <dgm:cxn modelId="{AE825565-28CB-EE46-B1F9-85831C03176A}" type="presOf" srcId="{B22F5B68-FF82-B648-8976-3361F3E4D2FD}" destId="{6C240A77-9ACD-A14F-9BD7-1AF10F9834DA}" srcOrd="0" destOrd="0" presId="urn:microsoft.com/office/officeart/2005/8/layout/hierarchy1"/>
    <dgm:cxn modelId="{71BEF56A-FB1A-6A47-BDF8-30238DE499E6}" type="presOf" srcId="{05D47E04-DB9D-E042-B2DA-27E74417AE20}" destId="{FE701D99-4C31-D649-BE0D-1763389899CB}" srcOrd="0" destOrd="0" presId="urn:microsoft.com/office/officeart/2005/8/layout/hierarchy1"/>
    <dgm:cxn modelId="{9D22AA79-FCCD-534A-9996-ECB76E9FFC23}" type="presOf" srcId="{45DA7B11-BF5B-154C-8A01-957F8221EEDB}" destId="{4E5156D6-BA6E-2841-989B-A2EF8A1E6AC0}" srcOrd="0" destOrd="0" presId="urn:microsoft.com/office/officeart/2005/8/layout/hierarchy1"/>
    <dgm:cxn modelId="{85817D83-FD9D-EF43-AB61-4B36D2DD9AA2}" type="presOf" srcId="{9CFA160D-0F43-BC4C-8F7E-719ABE0AF0C7}" destId="{B110123A-A971-0943-B63E-20B94D8FC95F}" srcOrd="0" destOrd="0" presId="urn:microsoft.com/office/officeart/2005/8/layout/hierarchy1"/>
    <dgm:cxn modelId="{06733295-4ED9-CA49-80F9-EEBDE99B8EF1}" srcId="{74145134-3044-0E40-9BDB-CEFBBAD504EA}" destId="{F16E2EC9-1050-5A4D-BD17-31FBF5F5AADC}" srcOrd="0" destOrd="0" parTransId="{9512EA3E-679C-B048-9EBF-28A8026D55A8}" sibTransId="{DBAAACD1-1BF3-E541-9DC4-8BBDF9230857}"/>
    <dgm:cxn modelId="{22CFDD95-7EFF-C24A-959F-E5CED891F6F6}" srcId="{C11256E6-118B-4545-B22A-3573F7F9720B}" destId="{45DA7B11-BF5B-154C-8A01-957F8221EEDB}" srcOrd="0" destOrd="0" parTransId="{80600D62-4B34-CF48-917A-7178494A6D81}" sibTransId="{D9C7B551-4091-A641-B332-13C57C528AF9}"/>
    <dgm:cxn modelId="{B9D74B98-F462-A14D-8BBA-E4B38A5F0B49}" type="presOf" srcId="{74145134-3044-0E40-9BDB-CEFBBAD504EA}" destId="{EA23AFA2-766F-4443-B5C0-658E7CB513B2}" srcOrd="0" destOrd="0" presId="urn:microsoft.com/office/officeart/2005/8/layout/hierarchy1"/>
    <dgm:cxn modelId="{3C417DA5-66AA-F44A-BE5C-6A38EC2E6AFA}" srcId="{B22F5B68-FF82-B648-8976-3361F3E4D2FD}" destId="{3328034C-607E-DA4A-A0A2-5C7C277F0389}" srcOrd="0" destOrd="0" parTransId="{7536E615-EED4-5E4A-8456-B313BFC69FB9}" sibTransId="{9DC1C9BC-8E60-9B4A-A8A4-AC87347FCCF5}"/>
    <dgm:cxn modelId="{A5025EB8-431C-6F44-B1AB-87A0A611F410}" type="presOf" srcId="{F16E2EC9-1050-5A4D-BD17-31FBF5F5AADC}" destId="{82837836-FD43-D648-890C-277FFEF84892}" srcOrd="0" destOrd="0" presId="urn:microsoft.com/office/officeart/2005/8/layout/hierarchy1"/>
    <dgm:cxn modelId="{7FBFC7D3-A421-6B40-8C19-E0C2E60D690D}" srcId="{75724D77-156A-5049-890B-8B0117B651A6}" destId="{7A3A6C7D-743D-8546-9C50-39E790A38F7C}" srcOrd="0" destOrd="0" parTransId="{90714C04-50F1-F94F-943B-CC263BCAD760}" sibTransId="{9BC448CE-1FDA-B845-BC21-81FE91D137FA}"/>
    <dgm:cxn modelId="{C36E19DD-ECFC-BC4A-BD3C-90AFFE60529C}" type="presOf" srcId="{3328034C-607E-DA4A-A0A2-5C7C277F0389}" destId="{797E0AD8-5CDB-7847-8D79-D010FA997B02}" srcOrd="0" destOrd="0" presId="urn:microsoft.com/office/officeart/2005/8/layout/hierarchy1"/>
    <dgm:cxn modelId="{712540EC-831F-8E42-9C21-522DBEFAB2C2}" srcId="{9CFA160D-0F43-BC4C-8F7E-719ABE0AF0C7}" destId="{B5B7305F-F6BA-6540-A021-C620B6050FFB}" srcOrd="0" destOrd="0" parTransId="{3F71B89B-A38B-5A4B-A418-DEADF6FACE54}" sibTransId="{4C9BFF04-7684-1645-8767-20E2F5505033}"/>
    <dgm:cxn modelId="{C2BAC4EF-2ED5-EB4A-8AEC-BB7B2A77D342}" type="presOf" srcId="{9512EA3E-679C-B048-9EBF-28A8026D55A8}" destId="{0C44424C-AEBA-CD47-A4F3-8302AE2598B8}" srcOrd="0" destOrd="0" presId="urn:microsoft.com/office/officeart/2005/8/layout/hierarchy1"/>
    <dgm:cxn modelId="{834E63F0-F7C5-B246-97CB-1D0DD789B3AA}" type="presOf" srcId="{B5B7305F-F6BA-6540-A021-C620B6050FFB}" destId="{E73D0851-C588-C14B-B81E-ED68F212ADB8}" srcOrd="0" destOrd="0" presId="urn:microsoft.com/office/officeart/2005/8/layout/hierarchy1"/>
    <dgm:cxn modelId="{4B2F96F4-3488-BC4D-9367-C7915057F2A8}" type="presOf" srcId="{90714C04-50F1-F94F-943B-CC263BCAD760}" destId="{B3541AAA-8240-9143-ACA6-073F7C31D57B}" srcOrd="0" destOrd="0" presId="urn:microsoft.com/office/officeart/2005/8/layout/hierarchy1"/>
    <dgm:cxn modelId="{40A610FB-A5D8-494F-AE83-A8084EFAA9C6}" srcId="{7A3A6C7D-743D-8546-9C50-39E790A38F7C}" destId="{C11256E6-118B-4545-B22A-3573F7F9720B}" srcOrd="0" destOrd="0" parTransId="{05D47E04-DB9D-E042-B2DA-27E74417AE20}" sibTransId="{3C9AA429-6831-824A-84A6-FE4E6F284AF6}"/>
    <dgm:cxn modelId="{A37E387D-0EFD-124D-9496-15435F8D51E2}" type="presParOf" srcId="{93509A98-8705-6B4C-B4E4-B2691F13AF07}" destId="{FE6929E6-3872-F742-B9D3-78E9D44FAEC8}" srcOrd="0" destOrd="0" presId="urn:microsoft.com/office/officeart/2005/8/layout/hierarchy1"/>
    <dgm:cxn modelId="{5CA4BF1D-1A72-7E42-BF1C-B12D11031F86}" type="presParOf" srcId="{FE6929E6-3872-F742-B9D3-78E9D44FAEC8}" destId="{E28CCA32-2729-D24F-8145-EA2FD744D148}" srcOrd="0" destOrd="0" presId="urn:microsoft.com/office/officeart/2005/8/layout/hierarchy1"/>
    <dgm:cxn modelId="{BD70CFDA-DE13-AF49-860A-DB1E44438F32}" type="presParOf" srcId="{E28CCA32-2729-D24F-8145-EA2FD744D148}" destId="{90DE72CC-FFE2-C149-8B5F-DC018E7EF53E}" srcOrd="0" destOrd="0" presId="urn:microsoft.com/office/officeart/2005/8/layout/hierarchy1"/>
    <dgm:cxn modelId="{C59EDB2A-E695-064A-BB83-94BDA050FB4C}" type="presParOf" srcId="{E28CCA32-2729-D24F-8145-EA2FD744D148}" destId="{AF8FC114-85D6-714E-AF1D-E7D8313319ED}" srcOrd="1" destOrd="0" presId="urn:microsoft.com/office/officeart/2005/8/layout/hierarchy1"/>
    <dgm:cxn modelId="{A68CF5F0-BCA8-D746-B622-60AF036D6F74}" type="presParOf" srcId="{FE6929E6-3872-F742-B9D3-78E9D44FAEC8}" destId="{F9B8BFC6-95A2-044F-A17C-BA41BD52D01F}" srcOrd="1" destOrd="0" presId="urn:microsoft.com/office/officeart/2005/8/layout/hierarchy1"/>
    <dgm:cxn modelId="{C8A19D87-0552-8E49-9E0B-7D1D1CA82610}" type="presParOf" srcId="{F9B8BFC6-95A2-044F-A17C-BA41BD52D01F}" destId="{B3541AAA-8240-9143-ACA6-073F7C31D57B}" srcOrd="0" destOrd="0" presId="urn:microsoft.com/office/officeart/2005/8/layout/hierarchy1"/>
    <dgm:cxn modelId="{95CF5C5C-A8F1-BC4D-BF11-1F937281F012}" type="presParOf" srcId="{F9B8BFC6-95A2-044F-A17C-BA41BD52D01F}" destId="{C9F7B0AE-38BF-8C4A-ABE4-E4FAEC01E244}" srcOrd="1" destOrd="0" presId="urn:microsoft.com/office/officeart/2005/8/layout/hierarchy1"/>
    <dgm:cxn modelId="{59623069-6943-9A48-A2B6-4341349DEFB4}" type="presParOf" srcId="{C9F7B0AE-38BF-8C4A-ABE4-E4FAEC01E244}" destId="{6CC9FB3D-3501-4D41-B739-1B58DC647444}" srcOrd="0" destOrd="0" presId="urn:microsoft.com/office/officeart/2005/8/layout/hierarchy1"/>
    <dgm:cxn modelId="{9E35F612-1C93-1D40-A378-D49EFEF64A49}" type="presParOf" srcId="{6CC9FB3D-3501-4D41-B739-1B58DC647444}" destId="{8AE0FACE-5B3B-EF46-8F83-200B267BE563}" srcOrd="0" destOrd="0" presId="urn:microsoft.com/office/officeart/2005/8/layout/hierarchy1"/>
    <dgm:cxn modelId="{0234AD25-5580-2846-B5C8-D9FBEDFF7DAD}" type="presParOf" srcId="{6CC9FB3D-3501-4D41-B739-1B58DC647444}" destId="{9BF6533F-20A5-3243-9EA4-393B03EC0E66}" srcOrd="1" destOrd="0" presId="urn:microsoft.com/office/officeart/2005/8/layout/hierarchy1"/>
    <dgm:cxn modelId="{C49E2968-D38A-0442-83F1-ECF75709639A}" type="presParOf" srcId="{C9F7B0AE-38BF-8C4A-ABE4-E4FAEC01E244}" destId="{8B45DA37-7C29-1145-A234-D63FDB800359}" srcOrd="1" destOrd="0" presId="urn:microsoft.com/office/officeart/2005/8/layout/hierarchy1"/>
    <dgm:cxn modelId="{BDA42AC6-8F79-7E45-AABE-83394E5A82B0}" type="presParOf" srcId="{8B45DA37-7C29-1145-A234-D63FDB800359}" destId="{FE701D99-4C31-D649-BE0D-1763389899CB}" srcOrd="0" destOrd="0" presId="urn:microsoft.com/office/officeart/2005/8/layout/hierarchy1"/>
    <dgm:cxn modelId="{BDF3B75B-79A8-E348-BA2F-39AE8C2F3926}" type="presParOf" srcId="{8B45DA37-7C29-1145-A234-D63FDB800359}" destId="{D77EC354-71A2-0A47-8F6F-215BC456C7F6}" srcOrd="1" destOrd="0" presId="urn:microsoft.com/office/officeart/2005/8/layout/hierarchy1"/>
    <dgm:cxn modelId="{BCA8ABCF-D0A7-A743-A01C-B2F426DE79DB}" type="presParOf" srcId="{D77EC354-71A2-0A47-8F6F-215BC456C7F6}" destId="{983A72B7-F88A-954B-AB14-4A1EDCDD62A9}" srcOrd="0" destOrd="0" presId="urn:microsoft.com/office/officeart/2005/8/layout/hierarchy1"/>
    <dgm:cxn modelId="{CFACC041-26D7-B143-BD6E-6DA1E2FCE926}" type="presParOf" srcId="{983A72B7-F88A-954B-AB14-4A1EDCDD62A9}" destId="{4FFD300C-91C7-254D-87D4-9BB233E36111}" srcOrd="0" destOrd="0" presId="urn:microsoft.com/office/officeart/2005/8/layout/hierarchy1"/>
    <dgm:cxn modelId="{CEF673C8-D5D2-B449-8BF5-ED9B28A40498}" type="presParOf" srcId="{983A72B7-F88A-954B-AB14-4A1EDCDD62A9}" destId="{07A6FF23-624B-3240-ACA1-BF57969D9799}" srcOrd="1" destOrd="0" presId="urn:microsoft.com/office/officeart/2005/8/layout/hierarchy1"/>
    <dgm:cxn modelId="{CE46ED2D-0637-6441-93EF-C615E81DCB3E}" type="presParOf" srcId="{D77EC354-71A2-0A47-8F6F-215BC456C7F6}" destId="{D72312A3-90E7-4F4A-A260-FE4F18BBF20D}" srcOrd="1" destOrd="0" presId="urn:microsoft.com/office/officeart/2005/8/layout/hierarchy1"/>
    <dgm:cxn modelId="{3156F24A-1986-EA4C-A241-D3B3760D79FA}" type="presParOf" srcId="{D72312A3-90E7-4F4A-A260-FE4F18BBF20D}" destId="{4D63B05E-1D5D-F14C-BC58-A8D01F8B444F}" srcOrd="0" destOrd="0" presId="urn:microsoft.com/office/officeart/2005/8/layout/hierarchy1"/>
    <dgm:cxn modelId="{20E79DE2-F305-D94D-A175-2BC173FB0DC8}" type="presParOf" srcId="{D72312A3-90E7-4F4A-A260-FE4F18BBF20D}" destId="{9B4D9D8D-CCE2-304A-9D1E-0092BBB1CC72}" srcOrd="1" destOrd="0" presId="urn:microsoft.com/office/officeart/2005/8/layout/hierarchy1"/>
    <dgm:cxn modelId="{D5DF86BD-C681-4948-BC9F-909D0D9B4EC2}" type="presParOf" srcId="{9B4D9D8D-CCE2-304A-9D1E-0092BBB1CC72}" destId="{8D7E8AA7-EBCF-5A40-B742-FD66F441D79D}" srcOrd="0" destOrd="0" presId="urn:microsoft.com/office/officeart/2005/8/layout/hierarchy1"/>
    <dgm:cxn modelId="{5DC91E96-928D-0E48-8FD6-63773D41E785}" type="presParOf" srcId="{8D7E8AA7-EBCF-5A40-B742-FD66F441D79D}" destId="{A884DB6B-EF40-F049-BADD-B9C097209C9A}" srcOrd="0" destOrd="0" presId="urn:microsoft.com/office/officeart/2005/8/layout/hierarchy1"/>
    <dgm:cxn modelId="{96CB6D2A-481A-4E4F-8DF9-39B300982275}" type="presParOf" srcId="{8D7E8AA7-EBCF-5A40-B742-FD66F441D79D}" destId="{4E5156D6-BA6E-2841-989B-A2EF8A1E6AC0}" srcOrd="1" destOrd="0" presId="urn:microsoft.com/office/officeart/2005/8/layout/hierarchy1"/>
    <dgm:cxn modelId="{49DA80AC-23A0-234F-B09A-50B086EA3009}" type="presParOf" srcId="{9B4D9D8D-CCE2-304A-9D1E-0092BBB1CC72}" destId="{68EB9030-BCBF-FC4D-A22C-88AB3FFEA52E}" srcOrd="1" destOrd="0" presId="urn:microsoft.com/office/officeart/2005/8/layout/hierarchy1"/>
    <dgm:cxn modelId="{24110B22-4BA9-C64D-8915-D0D1230F99F7}" type="presParOf" srcId="{8B45DA37-7C29-1145-A234-D63FDB800359}" destId="{96599DBC-6D1F-504A-80BF-50E5E5D886B2}" srcOrd="2" destOrd="0" presId="urn:microsoft.com/office/officeart/2005/8/layout/hierarchy1"/>
    <dgm:cxn modelId="{F04AB893-0351-C040-96EB-ABE68AA90183}" type="presParOf" srcId="{8B45DA37-7C29-1145-A234-D63FDB800359}" destId="{A4DA8A94-5080-C941-83DF-B2CC9CF9A9BC}" srcOrd="3" destOrd="0" presId="urn:microsoft.com/office/officeart/2005/8/layout/hierarchy1"/>
    <dgm:cxn modelId="{CD9C74D3-82DC-E447-8355-765F48BE92F7}" type="presParOf" srcId="{A4DA8A94-5080-C941-83DF-B2CC9CF9A9BC}" destId="{CA50B540-8436-6F47-A3AF-D58F58F294BF}" srcOrd="0" destOrd="0" presId="urn:microsoft.com/office/officeart/2005/8/layout/hierarchy1"/>
    <dgm:cxn modelId="{070B7FA4-8F34-F748-A6BF-1EE2DF46D260}" type="presParOf" srcId="{CA50B540-8436-6F47-A3AF-D58F58F294BF}" destId="{A864D538-BCBD-B14E-BC8E-E9AD92CB47AB}" srcOrd="0" destOrd="0" presId="urn:microsoft.com/office/officeart/2005/8/layout/hierarchy1"/>
    <dgm:cxn modelId="{CC435FD7-6E68-8543-B6FA-193441C48626}" type="presParOf" srcId="{CA50B540-8436-6F47-A3AF-D58F58F294BF}" destId="{B110123A-A971-0943-B63E-20B94D8FC95F}" srcOrd="1" destOrd="0" presId="urn:microsoft.com/office/officeart/2005/8/layout/hierarchy1"/>
    <dgm:cxn modelId="{D38A12CA-0FDA-4945-98F9-70643EC8C83D}" type="presParOf" srcId="{A4DA8A94-5080-C941-83DF-B2CC9CF9A9BC}" destId="{CB732836-ED35-8B4D-A276-82F930D7B819}" srcOrd="1" destOrd="0" presId="urn:microsoft.com/office/officeart/2005/8/layout/hierarchy1"/>
    <dgm:cxn modelId="{46DE57F1-5E4B-4943-B7F6-0F792FC04324}" type="presParOf" srcId="{CB732836-ED35-8B4D-A276-82F930D7B819}" destId="{096E4ABF-F075-F94B-80FD-0D4D624B1838}" srcOrd="0" destOrd="0" presId="urn:microsoft.com/office/officeart/2005/8/layout/hierarchy1"/>
    <dgm:cxn modelId="{089F31BB-656D-DD45-98AF-15370D072518}" type="presParOf" srcId="{CB732836-ED35-8B4D-A276-82F930D7B819}" destId="{AD3F601F-4B7E-6044-8A67-F094FCCD48E1}" srcOrd="1" destOrd="0" presId="urn:microsoft.com/office/officeart/2005/8/layout/hierarchy1"/>
    <dgm:cxn modelId="{36CE34F5-6B99-CE41-8EC6-FA01018C4273}" type="presParOf" srcId="{AD3F601F-4B7E-6044-8A67-F094FCCD48E1}" destId="{5B0915F3-D372-4847-A0CC-69AD1FF5C1F0}" srcOrd="0" destOrd="0" presId="urn:microsoft.com/office/officeart/2005/8/layout/hierarchy1"/>
    <dgm:cxn modelId="{CC35F20A-8906-6540-B4D0-4364FC0A5C63}" type="presParOf" srcId="{5B0915F3-D372-4847-A0CC-69AD1FF5C1F0}" destId="{5966B19F-4022-284D-93F1-5C44DD18ED65}" srcOrd="0" destOrd="0" presId="urn:microsoft.com/office/officeart/2005/8/layout/hierarchy1"/>
    <dgm:cxn modelId="{3BCDB994-9A79-9B4E-B4F8-9D4C4D412591}" type="presParOf" srcId="{5B0915F3-D372-4847-A0CC-69AD1FF5C1F0}" destId="{E73D0851-C588-C14B-B81E-ED68F212ADB8}" srcOrd="1" destOrd="0" presId="urn:microsoft.com/office/officeart/2005/8/layout/hierarchy1"/>
    <dgm:cxn modelId="{B5E5BF83-4984-2743-B159-6B3979E76BD2}" type="presParOf" srcId="{AD3F601F-4B7E-6044-8A67-F094FCCD48E1}" destId="{552B54C9-1900-6F42-9CDD-9D5B9FB20072}" srcOrd="1" destOrd="0" presId="urn:microsoft.com/office/officeart/2005/8/layout/hierarchy1"/>
    <dgm:cxn modelId="{D706DCDA-BF7F-754E-B93C-796FAD4FB655}" type="presParOf" srcId="{8B45DA37-7C29-1145-A234-D63FDB800359}" destId="{07F5E035-206A-F344-9751-FB2FC4E4A0D3}" srcOrd="4" destOrd="0" presId="urn:microsoft.com/office/officeart/2005/8/layout/hierarchy1"/>
    <dgm:cxn modelId="{7D2FB4EE-A0BC-0D49-B1F3-30413D87DF2B}" type="presParOf" srcId="{8B45DA37-7C29-1145-A234-D63FDB800359}" destId="{9634A01A-FF3B-DA43-A3AB-953979328E60}" srcOrd="5" destOrd="0" presId="urn:microsoft.com/office/officeart/2005/8/layout/hierarchy1"/>
    <dgm:cxn modelId="{F36B74AC-3C59-5844-A65A-00D8947ED199}" type="presParOf" srcId="{9634A01A-FF3B-DA43-A3AB-953979328E60}" destId="{97E41C47-D21A-B24D-86ED-8B8DA61650AE}" srcOrd="0" destOrd="0" presId="urn:microsoft.com/office/officeart/2005/8/layout/hierarchy1"/>
    <dgm:cxn modelId="{7B5F5C08-3F76-6E44-8D73-3A4FB583AFB1}" type="presParOf" srcId="{97E41C47-D21A-B24D-86ED-8B8DA61650AE}" destId="{9E4B581C-A5E3-7145-9CFB-4D7A3C401C4F}" srcOrd="0" destOrd="0" presId="urn:microsoft.com/office/officeart/2005/8/layout/hierarchy1"/>
    <dgm:cxn modelId="{3CE59E52-494E-9B49-B6A3-855FC9FEDC56}" type="presParOf" srcId="{97E41C47-D21A-B24D-86ED-8B8DA61650AE}" destId="{6C240A77-9ACD-A14F-9BD7-1AF10F9834DA}" srcOrd="1" destOrd="0" presId="urn:microsoft.com/office/officeart/2005/8/layout/hierarchy1"/>
    <dgm:cxn modelId="{649A254D-4CD6-3241-83AA-0526E20CE046}" type="presParOf" srcId="{9634A01A-FF3B-DA43-A3AB-953979328E60}" destId="{A25BB5E1-2541-AF43-B0E9-0101CA257146}" srcOrd="1" destOrd="0" presId="urn:microsoft.com/office/officeart/2005/8/layout/hierarchy1"/>
    <dgm:cxn modelId="{E3D68306-572B-FC4B-8FB1-3195B81FDE04}" type="presParOf" srcId="{A25BB5E1-2541-AF43-B0E9-0101CA257146}" destId="{CFD4B64F-7681-9A4A-8E56-9E6E8262DCB6}" srcOrd="0" destOrd="0" presId="urn:microsoft.com/office/officeart/2005/8/layout/hierarchy1"/>
    <dgm:cxn modelId="{8A8BA2EE-882D-4947-B17D-EB387E83BAC4}" type="presParOf" srcId="{A25BB5E1-2541-AF43-B0E9-0101CA257146}" destId="{59D9A886-548C-D541-B7F5-C63F804566C5}" srcOrd="1" destOrd="0" presId="urn:microsoft.com/office/officeart/2005/8/layout/hierarchy1"/>
    <dgm:cxn modelId="{35145632-D7AB-5A48-8AB5-19F95BFEF2C3}" type="presParOf" srcId="{59D9A886-548C-D541-B7F5-C63F804566C5}" destId="{C9741056-775C-0543-9DDB-750C33F786F3}" srcOrd="0" destOrd="0" presId="urn:microsoft.com/office/officeart/2005/8/layout/hierarchy1"/>
    <dgm:cxn modelId="{649B965E-258E-264E-B971-E557D5320FE0}" type="presParOf" srcId="{C9741056-775C-0543-9DDB-750C33F786F3}" destId="{F950A1E0-78B9-B24D-9A39-C21D50E2F786}" srcOrd="0" destOrd="0" presId="urn:microsoft.com/office/officeart/2005/8/layout/hierarchy1"/>
    <dgm:cxn modelId="{6A2622AE-D618-F447-AB5B-7B40189BE202}" type="presParOf" srcId="{C9741056-775C-0543-9DDB-750C33F786F3}" destId="{797E0AD8-5CDB-7847-8D79-D010FA997B02}" srcOrd="1" destOrd="0" presId="urn:microsoft.com/office/officeart/2005/8/layout/hierarchy1"/>
    <dgm:cxn modelId="{DECEAA3F-02DF-6240-AE34-36A02FA8300B}" type="presParOf" srcId="{59D9A886-548C-D541-B7F5-C63F804566C5}" destId="{A1F8044A-0828-CF4C-BE9C-F1EFEF1A437A}" srcOrd="1" destOrd="0" presId="urn:microsoft.com/office/officeart/2005/8/layout/hierarchy1"/>
    <dgm:cxn modelId="{63A9EC95-B212-0C42-ACC6-C85202170426}" type="presParOf" srcId="{F9B8BFC6-95A2-044F-A17C-BA41BD52D01F}" destId="{3D45AD16-B473-E74A-9E69-57EAB5F83B96}" srcOrd="2" destOrd="0" presId="urn:microsoft.com/office/officeart/2005/8/layout/hierarchy1"/>
    <dgm:cxn modelId="{B6DC5CE7-848F-BD41-AE1B-67C0B3303D4C}" type="presParOf" srcId="{F9B8BFC6-95A2-044F-A17C-BA41BD52D01F}" destId="{497BD2F2-F263-DB4E-A757-73B05EA37E6A}" srcOrd="3" destOrd="0" presId="urn:microsoft.com/office/officeart/2005/8/layout/hierarchy1"/>
    <dgm:cxn modelId="{2E31235B-02E2-7945-A932-0B3F4FA05486}" type="presParOf" srcId="{497BD2F2-F263-DB4E-A757-73B05EA37E6A}" destId="{C51835DD-8C22-9147-A4D2-02ABA5E1D297}" srcOrd="0" destOrd="0" presId="urn:microsoft.com/office/officeart/2005/8/layout/hierarchy1"/>
    <dgm:cxn modelId="{6FC04D8E-715D-4F4C-9C00-33C5CB5BA139}" type="presParOf" srcId="{C51835DD-8C22-9147-A4D2-02ABA5E1D297}" destId="{F5DB9F0A-55E1-6E4C-BC8C-A04A429CD758}" srcOrd="0" destOrd="0" presId="urn:microsoft.com/office/officeart/2005/8/layout/hierarchy1"/>
    <dgm:cxn modelId="{367CF745-FAA1-1043-966E-48C60D6B3D2F}" type="presParOf" srcId="{C51835DD-8C22-9147-A4D2-02ABA5E1D297}" destId="{EA23AFA2-766F-4443-B5C0-658E7CB513B2}" srcOrd="1" destOrd="0" presId="urn:microsoft.com/office/officeart/2005/8/layout/hierarchy1"/>
    <dgm:cxn modelId="{81AC8680-3F3A-0048-B059-40DCC1543406}" type="presParOf" srcId="{497BD2F2-F263-DB4E-A757-73B05EA37E6A}" destId="{942EEA43-7E05-F548-BD76-1E9D32C384C6}" srcOrd="1" destOrd="0" presId="urn:microsoft.com/office/officeart/2005/8/layout/hierarchy1"/>
    <dgm:cxn modelId="{C7FD7DE4-2D28-0947-821A-BE979063F75D}" type="presParOf" srcId="{942EEA43-7E05-F548-BD76-1E9D32C384C6}" destId="{0C44424C-AEBA-CD47-A4F3-8302AE2598B8}" srcOrd="0" destOrd="0" presId="urn:microsoft.com/office/officeart/2005/8/layout/hierarchy1"/>
    <dgm:cxn modelId="{EB3B6420-53D9-F048-9E39-D10382740B59}" type="presParOf" srcId="{942EEA43-7E05-F548-BD76-1E9D32C384C6}" destId="{5C925329-4BCE-FB42-B162-B1E886CF1582}" srcOrd="1" destOrd="0" presId="urn:microsoft.com/office/officeart/2005/8/layout/hierarchy1"/>
    <dgm:cxn modelId="{7C714A9E-0D13-1E47-BF8C-A9E9AEC34482}" type="presParOf" srcId="{5C925329-4BCE-FB42-B162-B1E886CF1582}" destId="{8EAA4062-A3D5-DA48-BDF1-19843490EC68}" srcOrd="0" destOrd="0" presId="urn:microsoft.com/office/officeart/2005/8/layout/hierarchy1"/>
    <dgm:cxn modelId="{82E7775E-4028-2D45-979D-3970F3304FA4}" type="presParOf" srcId="{8EAA4062-A3D5-DA48-BDF1-19843490EC68}" destId="{48F94ACA-5E47-B046-A2D8-2CAF5307F2F1}" srcOrd="0" destOrd="0" presId="urn:microsoft.com/office/officeart/2005/8/layout/hierarchy1"/>
    <dgm:cxn modelId="{7E5F70D9-03B0-A549-94C1-F50787FF6821}" type="presParOf" srcId="{8EAA4062-A3D5-DA48-BDF1-19843490EC68}" destId="{82837836-FD43-D648-890C-277FFEF84892}" srcOrd="1" destOrd="0" presId="urn:microsoft.com/office/officeart/2005/8/layout/hierarchy1"/>
    <dgm:cxn modelId="{EDF8FFAB-00A9-FB43-BB5A-449BB54E4B8D}" type="presParOf" srcId="{5C925329-4BCE-FB42-B162-B1E886CF1582}" destId="{EBC6BB91-4497-284D-8EF3-7AB6E713345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E6B608A-0F33-FC43-8FDC-584D66B15178}" type="doc">
      <dgm:prSet loTypeId="urn:microsoft.com/office/officeart/2008/layout/HalfCircleOrganizationChar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B91454D-B2A3-0E44-A345-C1750345A4D9}">
      <dgm:prSet phldrT="[Text]"/>
      <dgm:spPr/>
      <dgm:t>
        <a:bodyPr/>
        <a:lstStyle/>
        <a:p>
          <a:r>
            <a:rPr lang="en-US" dirty="0"/>
            <a:t>Angiography</a:t>
          </a:r>
        </a:p>
      </dgm:t>
    </dgm:pt>
    <dgm:pt modelId="{B5392417-86D6-D145-B10A-15515642D2F3}" type="parTrans" cxnId="{9C9EBEAC-28D6-144E-A6AE-7314CBE53312}">
      <dgm:prSet/>
      <dgm:spPr/>
      <dgm:t>
        <a:bodyPr/>
        <a:lstStyle/>
        <a:p>
          <a:endParaRPr lang="en-US"/>
        </a:p>
      </dgm:t>
    </dgm:pt>
    <dgm:pt modelId="{79478EA2-5C54-C645-A044-D378E70180CD}" type="sibTrans" cxnId="{9C9EBEAC-28D6-144E-A6AE-7314CBE53312}">
      <dgm:prSet/>
      <dgm:spPr/>
      <dgm:t>
        <a:bodyPr/>
        <a:lstStyle/>
        <a:p>
          <a:endParaRPr lang="en-US"/>
        </a:p>
      </dgm:t>
    </dgm:pt>
    <dgm:pt modelId="{CAC4535F-B0A0-7840-842F-969C66F6286B}" type="asst">
      <dgm:prSet phldrT="[Text]"/>
      <dgm:spPr/>
      <dgm:t>
        <a:bodyPr/>
        <a:lstStyle/>
        <a:p>
          <a:r>
            <a:rPr lang="en-US" dirty="0"/>
            <a:t>Arteriogram</a:t>
          </a:r>
        </a:p>
      </dgm:t>
    </dgm:pt>
    <dgm:pt modelId="{F7A714FD-B7C4-2645-8E87-BFF13DA9B8BC}" type="parTrans" cxnId="{B8C505D2-2884-A24D-8F3B-2C0787CFFA4F}">
      <dgm:prSet/>
      <dgm:spPr/>
      <dgm:t>
        <a:bodyPr/>
        <a:lstStyle/>
        <a:p>
          <a:endParaRPr lang="en-US" dirty="0"/>
        </a:p>
      </dgm:t>
    </dgm:pt>
    <dgm:pt modelId="{DDCCDBF0-7186-644D-9E3A-447467170856}" type="sibTrans" cxnId="{B8C505D2-2884-A24D-8F3B-2C0787CFFA4F}">
      <dgm:prSet/>
      <dgm:spPr/>
      <dgm:t>
        <a:bodyPr/>
        <a:lstStyle/>
        <a:p>
          <a:endParaRPr lang="en-US"/>
        </a:p>
      </dgm:t>
    </dgm:pt>
    <dgm:pt modelId="{7184ADFC-6E38-6841-9FA5-26A2BFA258C8}" type="asst">
      <dgm:prSet phldrT="[Text]"/>
      <dgm:spPr/>
      <dgm:t>
        <a:bodyPr/>
        <a:lstStyle/>
        <a:p>
          <a:r>
            <a:rPr lang="en-US" dirty="0"/>
            <a:t>Arteries</a:t>
          </a:r>
        </a:p>
      </dgm:t>
    </dgm:pt>
    <dgm:pt modelId="{38EDFC1A-290F-C84E-93A0-5D85D4649728}" type="parTrans" cxnId="{FEA102B0-7982-5846-8B46-3F1C3DBBF32B}">
      <dgm:prSet/>
      <dgm:spPr/>
      <dgm:t>
        <a:bodyPr/>
        <a:lstStyle/>
        <a:p>
          <a:endParaRPr lang="en-US" dirty="0"/>
        </a:p>
      </dgm:t>
    </dgm:pt>
    <dgm:pt modelId="{BD4E3FA0-5B9E-3542-B667-0F74CFB0FA86}" type="sibTrans" cxnId="{FEA102B0-7982-5846-8B46-3F1C3DBBF32B}">
      <dgm:prSet/>
      <dgm:spPr/>
      <dgm:t>
        <a:bodyPr/>
        <a:lstStyle/>
        <a:p>
          <a:endParaRPr lang="en-US"/>
        </a:p>
      </dgm:t>
    </dgm:pt>
    <dgm:pt modelId="{10EEC004-C65D-C546-A786-829D3CDCB50D}" type="asst">
      <dgm:prSet phldrT="[Text]"/>
      <dgm:spPr/>
      <dgm:t>
        <a:bodyPr/>
        <a:lstStyle/>
        <a:p>
          <a:r>
            <a:rPr lang="en-US" dirty="0"/>
            <a:t>Venogram</a:t>
          </a:r>
        </a:p>
      </dgm:t>
    </dgm:pt>
    <dgm:pt modelId="{1C503758-9995-CA4D-B825-3F754195A40A}" type="parTrans" cxnId="{F9F2320B-F930-904E-B358-2EE42662C9D0}">
      <dgm:prSet/>
      <dgm:spPr/>
      <dgm:t>
        <a:bodyPr/>
        <a:lstStyle/>
        <a:p>
          <a:endParaRPr lang="en-US" dirty="0"/>
        </a:p>
      </dgm:t>
    </dgm:pt>
    <dgm:pt modelId="{B3E816C5-04DF-094B-A358-24B32D1E8C02}" type="sibTrans" cxnId="{F9F2320B-F930-904E-B358-2EE42662C9D0}">
      <dgm:prSet/>
      <dgm:spPr/>
      <dgm:t>
        <a:bodyPr/>
        <a:lstStyle/>
        <a:p>
          <a:endParaRPr lang="en-US"/>
        </a:p>
      </dgm:t>
    </dgm:pt>
    <dgm:pt modelId="{E35BF8D4-4371-AA47-802F-6FA2A7347DBD}" type="asst">
      <dgm:prSet phldrT="[Text]"/>
      <dgm:spPr/>
      <dgm:t>
        <a:bodyPr/>
        <a:lstStyle/>
        <a:p>
          <a:r>
            <a:rPr lang="en-US" dirty="0"/>
            <a:t>Veins</a:t>
          </a:r>
        </a:p>
      </dgm:t>
    </dgm:pt>
    <dgm:pt modelId="{1D788651-D66C-E643-8554-0622CC4F52E5}" type="parTrans" cxnId="{8D552F92-5747-D44C-AE0A-A627E7E78B22}">
      <dgm:prSet/>
      <dgm:spPr/>
      <dgm:t>
        <a:bodyPr/>
        <a:lstStyle/>
        <a:p>
          <a:endParaRPr lang="en-US" dirty="0"/>
        </a:p>
      </dgm:t>
    </dgm:pt>
    <dgm:pt modelId="{A41E2A4F-B6BE-4B45-BA6F-9A6629074354}" type="sibTrans" cxnId="{8D552F92-5747-D44C-AE0A-A627E7E78B22}">
      <dgm:prSet/>
      <dgm:spPr/>
      <dgm:t>
        <a:bodyPr/>
        <a:lstStyle/>
        <a:p>
          <a:endParaRPr lang="en-US"/>
        </a:p>
      </dgm:t>
    </dgm:pt>
    <dgm:pt modelId="{B62ED4DB-901F-DD42-BF11-AC4513F00B74}" type="pres">
      <dgm:prSet presAssocID="{8E6B608A-0F33-FC43-8FDC-584D66B15178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173C0DF-C34D-E141-A9A2-0EFBE9295CCD}" type="pres">
      <dgm:prSet presAssocID="{7B91454D-B2A3-0E44-A345-C1750345A4D9}" presName="hierRoot1" presStyleCnt="0">
        <dgm:presLayoutVars>
          <dgm:hierBranch val="init"/>
        </dgm:presLayoutVars>
      </dgm:prSet>
      <dgm:spPr/>
    </dgm:pt>
    <dgm:pt modelId="{CDE23E78-CA68-0249-9317-71D6E515A117}" type="pres">
      <dgm:prSet presAssocID="{7B91454D-B2A3-0E44-A345-C1750345A4D9}" presName="rootComposite1" presStyleCnt="0"/>
      <dgm:spPr/>
    </dgm:pt>
    <dgm:pt modelId="{0BA44D59-8F3E-734C-AE02-3E8330D5C592}" type="pres">
      <dgm:prSet presAssocID="{7B91454D-B2A3-0E44-A345-C1750345A4D9}" presName="rootText1" presStyleLbl="alignAcc1" presStyleIdx="0" presStyleCnt="0">
        <dgm:presLayoutVars>
          <dgm:chPref val="3"/>
        </dgm:presLayoutVars>
      </dgm:prSet>
      <dgm:spPr/>
    </dgm:pt>
    <dgm:pt modelId="{72199B37-EF0F-704E-8DEC-5E12AAC17B39}" type="pres">
      <dgm:prSet presAssocID="{7B91454D-B2A3-0E44-A345-C1750345A4D9}" presName="topArc1" presStyleLbl="parChTrans1D1" presStyleIdx="0" presStyleCnt="10"/>
      <dgm:spPr/>
    </dgm:pt>
    <dgm:pt modelId="{2EF8BC9C-3DEF-3E4A-AD7A-D85C270F32D9}" type="pres">
      <dgm:prSet presAssocID="{7B91454D-B2A3-0E44-A345-C1750345A4D9}" presName="bottomArc1" presStyleLbl="parChTrans1D1" presStyleIdx="1" presStyleCnt="10"/>
      <dgm:spPr/>
    </dgm:pt>
    <dgm:pt modelId="{08B10136-68D6-BF4F-938E-FEDE0CCB8998}" type="pres">
      <dgm:prSet presAssocID="{7B91454D-B2A3-0E44-A345-C1750345A4D9}" presName="topConnNode1" presStyleLbl="node1" presStyleIdx="0" presStyleCnt="0"/>
      <dgm:spPr/>
    </dgm:pt>
    <dgm:pt modelId="{E35874E0-4E26-4344-94E8-BA8D46D62569}" type="pres">
      <dgm:prSet presAssocID="{7B91454D-B2A3-0E44-A345-C1750345A4D9}" presName="hierChild2" presStyleCnt="0"/>
      <dgm:spPr/>
    </dgm:pt>
    <dgm:pt modelId="{7585D2D5-0189-7044-96E5-F429B681DED0}" type="pres">
      <dgm:prSet presAssocID="{7B91454D-B2A3-0E44-A345-C1750345A4D9}" presName="hierChild3" presStyleCnt="0"/>
      <dgm:spPr/>
    </dgm:pt>
    <dgm:pt modelId="{D977ACAD-D7C4-0D4D-A0A2-806D99A43D57}" type="pres">
      <dgm:prSet presAssocID="{F7A714FD-B7C4-2645-8E87-BFF13DA9B8BC}" presName="Name101" presStyleLbl="parChTrans1D2" presStyleIdx="0" presStyleCnt="2"/>
      <dgm:spPr/>
    </dgm:pt>
    <dgm:pt modelId="{AE5822C1-C05F-914E-AAEB-7E5F6F68DB73}" type="pres">
      <dgm:prSet presAssocID="{CAC4535F-B0A0-7840-842F-969C66F6286B}" presName="hierRoot3" presStyleCnt="0">
        <dgm:presLayoutVars>
          <dgm:hierBranch val="init"/>
        </dgm:presLayoutVars>
      </dgm:prSet>
      <dgm:spPr/>
    </dgm:pt>
    <dgm:pt modelId="{4667A2CF-0DE1-1C40-B9B6-2488745200B9}" type="pres">
      <dgm:prSet presAssocID="{CAC4535F-B0A0-7840-842F-969C66F6286B}" presName="rootComposite3" presStyleCnt="0"/>
      <dgm:spPr/>
    </dgm:pt>
    <dgm:pt modelId="{7BAD9334-097C-6F46-853A-4D968A333CE5}" type="pres">
      <dgm:prSet presAssocID="{CAC4535F-B0A0-7840-842F-969C66F6286B}" presName="rootText3" presStyleLbl="alignAcc1" presStyleIdx="0" presStyleCnt="0">
        <dgm:presLayoutVars>
          <dgm:chPref val="3"/>
        </dgm:presLayoutVars>
      </dgm:prSet>
      <dgm:spPr/>
    </dgm:pt>
    <dgm:pt modelId="{8D7A2758-5045-5046-8D46-F45E78281176}" type="pres">
      <dgm:prSet presAssocID="{CAC4535F-B0A0-7840-842F-969C66F6286B}" presName="topArc3" presStyleLbl="parChTrans1D1" presStyleIdx="2" presStyleCnt="10"/>
      <dgm:spPr/>
    </dgm:pt>
    <dgm:pt modelId="{8E1539FB-19EF-F748-A3CD-D775102042AC}" type="pres">
      <dgm:prSet presAssocID="{CAC4535F-B0A0-7840-842F-969C66F6286B}" presName="bottomArc3" presStyleLbl="parChTrans1D1" presStyleIdx="3" presStyleCnt="10"/>
      <dgm:spPr/>
    </dgm:pt>
    <dgm:pt modelId="{9BC97419-7CF9-6240-B54B-11C42B71B578}" type="pres">
      <dgm:prSet presAssocID="{CAC4535F-B0A0-7840-842F-969C66F6286B}" presName="topConnNode3" presStyleLbl="asst1" presStyleIdx="0" presStyleCnt="0"/>
      <dgm:spPr/>
    </dgm:pt>
    <dgm:pt modelId="{A8E14440-1A5C-524C-BC3D-D81926427D3C}" type="pres">
      <dgm:prSet presAssocID="{CAC4535F-B0A0-7840-842F-969C66F6286B}" presName="hierChild6" presStyleCnt="0"/>
      <dgm:spPr/>
    </dgm:pt>
    <dgm:pt modelId="{68662118-DB6C-1045-83D0-F090C05210BF}" type="pres">
      <dgm:prSet presAssocID="{CAC4535F-B0A0-7840-842F-969C66F6286B}" presName="hierChild7" presStyleCnt="0"/>
      <dgm:spPr/>
    </dgm:pt>
    <dgm:pt modelId="{8FF2474B-123D-D741-96B4-8EC22DEE083D}" type="pres">
      <dgm:prSet presAssocID="{38EDFC1A-290F-C84E-93A0-5D85D4649728}" presName="Name101" presStyleLbl="parChTrans1D3" presStyleIdx="0" presStyleCnt="2"/>
      <dgm:spPr/>
    </dgm:pt>
    <dgm:pt modelId="{7EE9DC4B-64F5-8F4A-9E7D-22CA60299670}" type="pres">
      <dgm:prSet presAssocID="{7184ADFC-6E38-6841-9FA5-26A2BFA258C8}" presName="hierRoot3" presStyleCnt="0">
        <dgm:presLayoutVars>
          <dgm:hierBranch val="init"/>
        </dgm:presLayoutVars>
      </dgm:prSet>
      <dgm:spPr/>
    </dgm:pt>
    <dgm:pt modelId="{7F428232-CE72-584C-9F03-126605C766B6}" type="pres">
      <dgm:prSet presAssocID="{7184ADFC-6E38-6841-9FA5-26A2BFA258C8}" presName="rootComposite3" presStyleCnt="0"/>
      <dgm:spPr/>
    </dgm:pt>
    <dgm:pt modelId="{A5C017EC-7307-BF47-AFF1-0E7C029EA148}" type="pres">
      <dgm:prSet presAssocID="{7184ADFC-6E38-6841-9FA5-26A2BFA258C8}" presName="rootText3" presStyleLbl="alignAcc1" presStyleIdx="0" presStyleCnt="0">
        <dgm:presLayoutVars>
          <dgm:chPref val="3"/>
        </dgm:presLayoutVars>
      </dgm:prSet>
      <dgm:spPr/>
    </dgm:pt>
    <dgm:pt modelId="{8EEF9115-4AD3-7747-9C34-DDC3EABA840F}" type="pres">
      <dgm:prSet presAssocID="{7184ADFC-6E38-6841-9FA5-26A2BFA258C8}" presName="topArc3" presStyleLbl="parChTrans1D1" presStyleIdx="4" presStyleCnt="10"/>
      <dgm:spPr/>
    </dgm:pt>
    <dgm:pt modelId="{DEA5464E-91C0-DA4A-AC2C-316304099568}" type="pres">
      <dgm:prSet presAssocID="{7184ADFC-6E38-6841-9FA5-26A2BFA258C8}" presName="bottomArc3" presStyleLbl="parChTrans1D1" presStyleIdx="5" presStyleCnt="10"/>
      <dgm:spPr/>
    </dgm:pt>
    <dgm:pt modelId="{7B4CA539-8C0B-FF4F-93FF-0561807843D1}" type="pres">
      <dgm:prSet presAssocID="{7184ADFC-6E38-6841-9FA5-26A2BFA258C8}" presName="topConnNode3" presStyleLbl="asst1" presStyleIdx="0" presStyleCnt="0"/>
      <dgm:spPr/>
    </dgm:pt>
    <dgm:pt modelId="{C765E253-B339-644C-96C7-11EA0D65B8C3}" type="pres">
      <dgm:prSet presAssocID="{7184ADFC-6E38-6841-9FA5-26A2BFA258C8}" presName="hierChild6" presStyleCnt="0"/>
      <dgm:spPr/>
    </dgm:pt>
    <dgm:pt modelId="{EFF133EE-2F6A-EF4D-9CCE-1A4C1F7FA244}" type="pres">
      <dgm:prSet presAssocID="{7184ADFC-6E38-6841-9FA5-26A2BFA258C8}" presName="hierChild7" presStyleCnt="0"/>
      <dgm:spPr/>
    </dgm:pt>
    <dgm:pt modelId="{005CD441-11E1-5C40-9A9C-0627EE99BFEF}" type="pres">
      <dgm:prSet presAssocID="{1C503758-9995-CA4D-B825-3F754195A40A}" presName="Name101" presStyleLbl="parChTrans1D2" presStyleIdx="1" presStyleCnt="2"/>
      <dgm:spPr/>
    </dgm:pt>
    <dgm:pt modelId="{2069F787-EB81-3640-9C3A-0E0E7D4E1A0F}" type="pres">
      <dgm:prSet presAssocID="{10EEC004-C65D-C546-A786-829D3CDCB50D}" presName="hierRoot3" presStyleCnt="0">
        <dgm:presLayoutVars>
          <dgm:hierBranch val="init"/>
        </dgm:presLayoutVars>
      </dgm:prSet>
      <dgm:spPr/>
    </dgm:pt>
    <dgm:pt modelId="{4575F7D2-1BB5-2F48-A04D-1439C1A30583}" type="pres">
      <dgm:prSet presAssocID="{10EEC004-C65D-C546-A786-829D3CDCB50D}" presName="rootComposite3" presStyleCnt="0"/>
      <dgm:spPr/>
    </dgm:pt>
    <dgm:pt modelId="{8A46013A-48E1-7F44-8EC9-0C78C686EB9C}" type="pres">
      <dgm:prSet presAssocID="{10EEC004-C65D-C546-A786-829D3CDCB50D}" presName="rootText3" presStyleLbl="alignAcc1" presStyleIdx="0" presStyleCnt="0">
        <dgm:presLayoutVars>
          <dgm:chPref val="3"/>
        </dgm:presLayoutVars>
      </dgm:prSet>
      <dgm:spPr/>
    </dgm:pt>
    <dgm:pt modelId="{1871BC49-9A4F-0847-B4E7-741C9409C96B}" type="pres">
      <dgm:prSet presAssocID="{10EEC004-C65D-C546-A786-829D3CDCB50D}" presName="topArc3" presStyleLbl="parChTrans1D1" presStyleIdx="6" presStyleCnt="10"/>
      <dgm:spPr/>
    </dgm:pt>
    <dgm:pt modelId="{F88993A6-8BDD-E74B-9297-1F8D883F6834}" type="pres">
      <dgm:prSet presAssocID="{10EEC004-C65D-C546-A786-829D3CDCB50D}" presName="bottomArc3" presStyleLbl="parChTrans1D1" presStyleIdx="7" presStyleCnt="10"/>
      <dgm:spPr/>
    </dgm:pt>
    <dgm:pt modelId="{499906F1-43B6-E543-8A3A-D20B4649A2D9}" type="pres">
      <dgm:prSet presAssocID="{10EEC004-C65D-C546-A786-829D3CDCB50D}" presName="topConnNode3" presStyleLbl="asst1" presStyleIdx="0" presStyleCnt="0"/>
      <dgm:spPr/>
    </dgm:pt>
    <dgm:pt modelId="{9930DD1A-5F2B-2F43-AFD7-4149071396E1}" type="pres">
      <dgm:prSet presAssocID="{10EEC004-C65D-C546-A786-829D3CDCB50D}" presName="hierChild6" presStyleCnt="0"/>
      <dgm:spPr/>
    </dgm:pt>
    <dgm:pt modelId="{3854F317-E53C-574D-A47E-B1F31F4B409A}" type="pres">
      <dgm:prSet presAssocID="{10EEC004-C65D-C546-A786-829D3CDCB50D}" presName="hierChild7" presStyleCnt="0"/>
      <dgm:spPr/>
    </dgm:pt>
    <dgm:pt modelId="{CDFCAC41-8DA4-9748-866A-EBFEAC5FEAA3}" type="pres">
      <dgm:prSet presAssocID="{1D788651-D66C-E643-8554-0622CC4F52E5}" presName="Name101" presStyleLbl="parChTrans1D3" presStyleIdx="1" presStyleCnt="2"/>
      <dgm:spPr/>
    </dgm:pt>
    <dgm:pt modelId="{18A1DD0F-DE87-F549-941B-DB2482D35C10}" type="pres">
      <dgm:prSet presAssocID="{E35BF8D4-4371-AA47-802F-6FA2A7347DBD}" presName="hierRoot3" presStyleCnt="0">
        <dgm:presLayoutVars>
          <dgm:hierBranch val="init"/>
        </dgm:presLayoutVars>
      </dgm:prSet>
      <dgm:spPr/>
    </dgm:pt>
    <dgm:pt modelId="{86CE8C4F-D1FA-3943-97CC-C141A87A1A70}" type="pres">
      <dgm:prSet presAssocID="{E35BF8D4-4371-AA47-802F-6FA2A7347DBD}" presName="rootComposite3" presStyleCnt="0"/>
      <dgm:spPr/>
    </dgm:pt>
    <dgm:pt modelId="{C91664DB-C53E-6447-8B65-9C7EA047D49A}" type="pres">
      <dgm:prSet presAssocID="{E35BF8D4-4371-AA47-802F-6FA2A7347DBD}" presName="rootText3" presStyleLbl="alignAcc1" presStyleIdx="0" presStyleCnt="0">
        <dgm:presLayoutVars>
          <dgm:chPref val="3"/>
        </dgm:presLayoutVars>
      </dgm:prSet>
      <dgm:spPr/>
    </dgm:pt>
    <dgm:pt modelId="{C888F552-5F4E-B44E-9D90-F4DC73D70C81}" type="pres">
      <dgm:prSet presAssocID="{E35BF8D4-4371-AA47-802F-6FA2A7347DBD}" presName="topArc3" presStyleLbl="parChTrans1D1" presStyleIdx="8" presStyleCnt="10"/>
      <dgm:spPr/>
    </dgm:pt>
    <dgm:pt modelId="{8CB46C0E-45DF-B747-9ECE-4EC2A9455A4D}" type="pres">
      <dgm:prSet presAssocID="{E35BF8D4-4371-AA47-802F-6FA2A7347DBD}" presName="bottomArc3" presStyleLbl="parChTrans1D1" presStyleIdx="9" presStyleCnt="10"/>
      <dgm:spPr/>
    </dgm:pt>
    <dgm:pt modelId="{0965F9E0-D4AD-D840-8C22-983CD51ABFF3}" type="pres">
      <dgm:prSet presAssocID="{E35BF8D4-4371-AA47-802F-6FA2A7347DBD}" presName="topConnNode3" presStyleLbl="asst1" presStyleIdx="0" presStyleCnt="0"/>
      <dgm:spPr/>
    </dgm:pt>
    <dgm:pt modelId="{724E115A-3942-9142-8093-30BED8B09B50}" type="pres">
      <dgm:prSet presAssocID="{E35BF8D4-4371-AA47-802F-6FA2A7347DBD}" presName="hierChild6" presStyleCnt="0"/>
      <dgm:spPr/>
    </dgm:pt>
    <dgm:pt modelId="{430140AA-020A-3D4D-B75D-CF14E8FD9386}" type="pres">
      <dgm:prSet presAssocID="{E35BF8D4-4371-AA47-802F-6FA2A7347DBD}" presName="hierChild7" presStyleCnt="0"/>
      <dgm:spPr/>
    </dgm:pt>
  </dgm:ptLst>
  <dgm:cxnLst>
    <dgm:cxn modelId="{8137830A-15FB-E542-9D76-5F14BEB18F74}" type="presOf" srcId="{7184ADFC-6E38-6841-9FA5-26A2BFA258C8}" destId="{A5C017EC-7307-BF47-AFF1-0E7C029EA148}" srcOrd="0" destOrd="0" presId="urn:microsoft.com/office/officeart/2008/layout/HalfCircleOrganizationChart"/>
    <dgm:cxn modelId="{F9F2320B-F930-904E-B358-2EE42662C9D0}" srcId="{7B91454D-B2A3-0E44-A345-C1750345A4D9}" destId="{10EEC004-C65D-C546-A786-829D3CDCB50D}" srcOrd="1" destOrd="0" parTransId="{1C503758-9995-CA4D-B825-3F754195A40A}" sibTransId="{B3E816C5-04DF-094B-A358-24B32D1E8C02}"/>
    <dgm:cxn modelId="{A5D35811-C289-E54F-9BC2-1A01A8235BFB}" type="presOf" srcId="{38EDFC1A-290F-C84E-93A0-5D85D4649728}" destId="{8FF2474B-123D-D741-96B4-8EC22DEE083D}" srcOrd="0" destOrd="0" presId="urn:microsoft.com/office/officeart/2008/layout/HalfCircleOrganizationChart"/>
    <dgm:cxn modelId="{AC7D6219-4D48-3A44-AA6E-A8B4FDFEB4FF}" type="presOf" srcId="{E35BF8D4-4371-AA47-802F-6FA2A7347DBD}" destId="{C91664DB-C53E-6447-8B65-9C7EA047D49A}" srcOrd="0" destOrd="0" presId="urn:microsoft.com/office/officeart/2008/layout/HalfCircleOrganizationChart"/>
    <dgm:cxn modelId="{CED67D22-8D97-8546-8F9B-D47C29DC0042}" type="presOf" srcId="{CAC4535F-B0A0-7840-842F-969C66F6286B}" destId="{9BC97419-7CF9-6240-B54B-11C42B71B578}" srcOrd="1" destOrd="0" presId="urn:microsoft.com/office/officeart/2008/layout/HalfCircleOrganizationChart"/>
    <dgm:cxn modelId="{CC66D223-806C-284D-87A5-04315A7C1678}" type="presOf" srcId="{8E6B608A-0F33-FC43-8FDC-584D66B15178}" destId="{B62ED4DB-901F-DD42-BF11-AC4513F00B74}" srcOrd="0" destOrd="0" presId="urn:microsoft.com/office/officeart/2008/layout/HalfCircleOrganizationChart"/>
    <dgm:cxn modelId="{BFEB8534-771E-E541-A6D3-8ADD7ED23FDF}" type="presOf" srcId="{7184ADFC-6E38-6841-9FA5-26A2BFA258C8}" destId="{7B4CA539-8C0B-FF4F-93FF-0561807843D1}" srcOrd="1" destOrd="0" presId="urn:microsoft.com/office/officeart/2008/layout/HalfCircleOrganizationChart"/>
    <dgm:cxn modelId="{69C53435-B447-CF4B-8B0E-687AC8096AB6}" type="presOf" srcId="{E35BF8D4-4371-AA47-802F-6FA2A7347DBD}" destId="{0965F9E0-D4AD-D840-8C22-983CD51ABFF3}" srcOrd="1" destOrd="0" presId="urn:microsoft.com/office/officeart/2008/layout/HalfCircleOrganizationChart"/>
    <dgm:cxn modelId="{21BEBE54-90DE-554F-9C3E-C08FF94C96DF}" type="presOf" srcId="{CAC4535F-B0A0-7840-842F-969C66F6286B}" destId="{7BAD9334-097C-6F46-853A-4D968A333CE5}" srcOrd="0" destOrd="0" presId="urn:microsoft.com/office/officeart/2008/layout/HalfCircleOrganizationChart"/>
    <dgm:cxn modelId="{A30DB05C-22BF-1249-868F-70426895B1B1}" type="presOf" srcId="{1D788651-D66C-E643-8554-0622CC4F52E5}" destId="{CDFCAC41-8DA4-9748-866A-EBFEAC5FEAA3}" srcOrd="0" destOrd="0" presId="urn:microsoft.com/office/officeart/2008/layout/HalfCircleOrganizationChart"/>
    <dgm:cxn modelId="{BBE69A86-E4C2-0347-9C89-AC1B5D8FDDE8}" type="presOf" srcId="{10EEC004-C65D-C546-A786-829D3CDCB50D}" destId="{8A46013A-48E1-7F44-8EC9-0C78C686EB9C}" srcOrd="0" destOrd="0" presId="urn:microsoft.com/office/officeart/2008/layout/HalfCircleOrganizationChart"/>
    <dgm:cxn modelId="{EA06E68E-B440-8647-8846-AD998102491E}" type="presOf" srcId="{1C503758-9995-CA4D-B825-3F754195A40A}" destId="{005CD441-11E1-5C40-9A9C-0627EE99BFEF}" srcOrd="0" destOrd="0" presId="urn:microsoft.com/office/officeart/2008/layout/HalfCircleOrganizationChart"/>
    <dgm:cxn modelId="{8D552F92-5747-D44C-AE0A-A627E7E78B22}" srcId="{10EEC004-C65D-C546-A786-829D3CDCB50D}" destId="{E35BF8D4-4371-AA47-802F-6FA2A7347DBD}" srcOrd="0" destOrd="0" parTransId="{1D788651-D66C-E643-8554-0622CC4F52E5}" sibTransId="{A41E2A4F-B6BE-4B45-BA6F-9A6629074354}"/>
    <dgm:cxn modelId="{9C9EBEAC-28D6-144E-A6AE-7314CBE53312}" srcId="{8E6B608A-0F33-FC43-8FDC-584D66B15178}" destId="{7B91454D-B2A3-0E44-A345-C1750345A4D9}" srcOrd="0" destOrd="0" parTransId="{B5392417-86D6-D145-B10A-15515642D2F3}" sibTransId="{79478EA2-5C54-C645-A044-D378E70180CD}"/>
    <dgm:cxn modelId="{FEA102B0-7982-5846-8B46-3F1C3DBBF32B}" srcId="{CAC4535F-B0A0-7840-842F-969C66F6286B}" destId="{7184ADFC-6E38-6841-9FA5-26A2BFA258C8}" srcOrd="0" destOrd="0" parTransId="{38EDFC1A-290F-C84E-93A0-5D85D4649728}" sibTransId="{BD4E3FA0-5B9E-3542-B667-0F74CFB0FA86}"/>
    <dgm:cxn modelId="{7DCAF7B9-7D02-B444-8C94-1C3C87971EAA}" type="presOf" srcId="{10EEC004-C65D-C546-A786-829D3CDCB50D}" destId="{499906F1-43B6-E543-8A3A-D20B4649A2D9}" srcOrd="1" destOrd="0" presId="urn:microsoft.com/office/officeart/2008/layout/HalfCircleOrganizationChart"/>
    <dgm:cxn modelId="{D121C7C1-3FAE-E441-B5A9-8C164DC5EE6E}" type="presOf" srcId="{7B91454D-B2A3-0E44-A345-C1750345A4D9}" destId="{0BA44D59-8F3E-734C-AE02-3E8330D5C592}" srcOrd="0" destOrd="0" presId="urn:microsoft.com/office/officeart/2008/layout/HalfCircleOrganizationChart"/>
    <dgm:cxn modelId="{B328D6C5-36CE-3040-A33E-1DB117481DA9}" type="presOf" srcId="{F7A714FD-B7C4-2645-8E87-BFF13DA9B8BC}" destId="{D977ACAD-D7C4-0D4D-A0A2-806D99A43D57}" srcOrd="0" destOrd="0" presId="urn:microsoft.com/office/officeart/2008/layout/HalfCircleOrganizationChart"/>
    <dgm:cxn modelId="{30F632C8-0246-4843-B0EB-57112855B279}" type="presOf" srcId="{7B91454D-B2A3-0E44-A345-C1750345A4D9}" destId="{08B10136-68D6-BF4F-938E-FEDE0CCB8998}" srcOrd="1" destOrd="0" presId="urn:microsoft.com/office/officeart/2008/layout/HalfCircleOrganizationChart"/>
    <dgm:cxn modelId="{B8C505D2-2884-A24D-8F3B-2C0787CFFA4F}" srcId="{7B91454D-B2A3-0E44-A345-C1750345A4D9}" destId="{CAC4535F-B0A0-7840-842F-969C66F6286B}" srcOrd="0" destOrd="0" parTransId="{F7A714FD-B7C4-2645-8E87-BFF13DA9B8BC}" sibTransId="{DDCCDBF0-7186-644D-9E3A-447467170856}"/>
    <dgm:cxn modelId="{5E9E8AD4-804E-1E4B-BBC6-1F73B0EA5513}" type="presParOf" srcId="{B62ED4DB-901F-DD42-BF11-AC4513F00B74}" destId="{4173C0DF-C34D-E141-A9A2-0EFBE9295CCD}" srcOrd="0" destOrd="0" presId="urn:microsoft.com/office/officeart/2008/layout/HalfCircleOrganizationChart"/>
    <dgm:cxn modelId="{995C7E9C-5732-3548-915B-B407570474F8}" type="presParOf" srcId="{4173C0DF-C34D-E141-A9A2-0EFBE9295CCD}" destId="{CDE23E78-CA68-0249-9317-71D6E515A117}" srcOrd="0" destOrd="0" presId="urn:microsoft.com/office/officeart/2008/layout/HalfCircleOrganizationChart"/>
    <dgm:cxn modelId="{65CDD3E4-0FA7-4840-8DA9-7B7CE85E1D43}" type="presParOf" srcId="{CDE23E78-CA68-0249-9317-71D6E515A117}" destId="{0BA44D59-8F3E-734C-AE02-3E8330D5C592}" srcOrd="0" destOrd="0" presId="urn:microsoft.com/office/officeart/2008/layout/HalfCircleOrganizationChart"/>
    <dgm:cxn modelId="{F43079D4-6813-4B48-AEAF-FDC279229599}" type="presParOf" srcId="{CDE23E78-CA68-0249-9317-71D6E515A117}" destId="{72199B37-EF0F-704E-8DEC-5E12AAC17B39}" srcOrd="1" destOrd="0" presId="urn:microsoft.com/office/officeart/2008/layout/HalfCircleOrganizationChart"/>
    <dgm:cxn modelId="{AA3FE51C-8A7B-2E4E-BB28-559065375164}" type="presParOf" srcId="{CDE23E78-CA68-0249-9317-71D6E515A117}" destId="{2EF8BC9C-3DEF-3E4A-AD7A-D85C270F32D9}" srcOrd="2" destOrd="0" presId="urn:microsoft.com/office/officeart/2008/layout/HalfCircleOrganizationChart"/>
    <dgm:cxn modelId="{AC433227-96F8-3144-98AB-38FD4589977F}" type="presParOf" srcId="{CDE23E78-CA68-0249-9317-71D6E515A117}" destId="{08B10136-68D6-BF4F-938E-FEDE0CCB8998}" srcOrd="3" destOrd="0" presId="urn:microsoft.com/office/officeart/2008/layout/HalfCircleOrganizationChart"/>
    <dgm:cxn modelId="{9BE43406-6435-E24E-B891-7DDA16318B77}" type="presParOf" srcId="{4173C0DF-C34D-E141-A9A2-0EFBE9295CCD}" destId="{E35874E0-4E26-4344-94E8-BA8D46D62569}" srcOrd="1" destOrd="0" presId="urn:microsoft.com/office/officeart/2008/layout/HalfCircleOrganizationChart"/>
    <dgm:cxn modelId="{DFA7C88A-3378-8941-BB55-D7D131D574AB}" type="presParOf" srcId="{4173C0DF-C34D-E141-A9A2-0EFBE9295CCD}" destId="{7585D2D5-0189-7044-96E5-F429B681DED0}" srcOrd="2" destOrd="0" presId="urn:microsoft.com/office/officeart/2008/layout/HalfCircleOrganizationChart"/>
    <dgm:cxn modelId="{8FE21331-700C-EA45-88FD-AD2E7CF9706C}" type="presParOf" srcId="{7585D2D5-0189-7044-96E5-F429B681DED0}" destId="{D977ACAD-D7C4-0D4D-A0A2-806D99A43D57}" srcOrd="0" destOrd="0" presId="urn:microsoft.com/office/officeart/2008/layout/HalfCircleOrganizationChart"/>
    <dgm:cxn modelId="{9093B947-3422-614E-8EA0-E15C8418017A}" type="presParOf" srcId="{7585D2D5-0189-7044-96E5-F429B681DED0}" destId="{AE5822C1-C05F-914E-AAEB-7E5F6F68DB73}" srcOrd="1" destOrd="0" presId="urn:microsoft.com/office/officeart/2008/layout/HalfCircleOrganizationChart"/>
    <dgm:cxn modelId="{DD3109B4-8A13-0742-B357-B51E2616DA58}" type="presParOf" srcId="{AE5822C1-C05F-914E-AAEB-7E5F6F68DB73}" destId="{4667A2CF-0DE1-1C40-B9B6-2488745200B9}" srcOrd="0" destOrd="0" presId="urn:microsoft.com/office/officeart/2008/layout/HalfCircleOrganizationChart"/>
    <dgm:cxn modelId="{EB84DEF7-9C17-4E49-B27B-B5374AFB3D13}" type="presParOf" srcId="{4667A2CF-0DE1-1C40-B9B6-2488745200B9}" destId="{7BAD9334-097C-6F46-853A-4D968A333CE5}" srcOrd="0" destOrd="0" presId="urn:microsoft.com/office/officeart/2008/layout/HalfCircleOrganizationChart"/>
    <dgm:cxn modelId="{348605F0-A8F6-124B-A2E8-7BA4606BB62F}" type="presParOf" srcId="{4667A2CF-0DE1-1C40-B9B6-2488745200B9}" destId="{8D7A2758-5045-5046-8D46-F45E78281176}" srcOrd="1" destOrd="0" presId="urn:microsoft.com/office/officeart/2008/layout/HalfCircleOrganizationChart"/>
    <dgm:cxn modelId="{0D0E4E33-B8CA-4D4D-879C-DDA3A5659509}" type="presParOf" srcId="{4667A2CF-0DE1-1C40-B9B6-2488745200B9}" destId="{8E1539FB-19EF-F748-A3CD-D775102042AC}" srcOrd="2" destOrd="0" presId="urn:microsoft.com/office/officeart/2008/layout/HalfCircleOrganizationChart"/>
    <dgm:cxn modelId="{2949FB5E-CD7A-ED48-914F-178B4F1B8DC6}" type="presParOf" srcId="{4667A2CF-0DE1-1C40-B9B6-2488745200B9}" destId="{9BC97419-7CF9-6240-B54B-11C42B71B578}" srcOrd="3" destOrd="0" presId="urn:microsoft.com/office/officeart/2008/layout/HalfCircleOrganizationChart"/>
    <dgm:cxn modelId="{631E28CC-E7C3-B84A-A058-3BD78BF16AB7}" type="presParOf" srcId="{AE5822C1-C05F-914E-AAEB-7E5F6F68DB73}" destId="{A8E14440-1A5C-524C-BC3D-D81926427D3C}" srcOrd="1" destOrd="0" presId="urn:microsoft.com/office/officeart/2008/layout/HalfCircleOrganizationChart"/>
    <dgm:cxn modelId="{1A64F931-D984-D64E-88BF-4D338FECA933}" type="presParOf" srcId="{AE5822C1-C05F-914E-AAEB-7E5F6F68DB73}" destId="{68662118-DB6C-1045-83D0-F090C05210BF}" srcOrd="2" destOrd="0" presId="urn:microsoft.com/office/officeart/2008/layout/HalfCircleOrganizationChart"/>
    <dgm:cxn modelId="{B5A5011C-79DF-8345-BD41-C5292C5498F8}" type="presParOf" srcId="{68662118-DB6C-1045-83D0-F090C05210BF}" destId="{8FF2474B-123D-D741-96B4-8EC22DEE083D}" srcOrd="0" destOrd="0" presId="urn:microsoft.com/office/officeart/2008/layout/HalfCircleOrganizationChart"/>
    <dgm:cxn modelId="{5AEB1D97-8A48-9E4B-B040-A2FC833C1538}" type="presParOf" srcId="{68662118-DB6C-1045-83D0-F090C05210BF}" destId="{7EE9DC4B-64F5-8F4A-9E7D-22CA60299670}" srcOrd="1" destOrd="0" presId="urn:microsoft.com/office/officeart/2008/layout/HalfCircleOrganizationChart"/>
    <dgm:cxn modelId="{0B0E51B4-1079-1840-9D0E-7062F8642B02}" type="presParOf" srcId="{7EE9DC4B-64F5-8F4A-9E7D-22CA60299670}" destId="{7F428232-CE72-584C-9F03-126605C766B6}" srcOrd="0" destOrd="0" presId="urn:microsoft.com/office/officeart/2008/layout/HalfCircleOrganizationChart"/>
    <dgm:cxn modelId="{F7A9AD8C-6F92-BE48-9E44-69E7CD9781B0}" type="presParOf" srcId="{7F428232-CE72-584C-9F03-126605C766B6}" destId="{A5C017EC-7307-BF47-AFF1-0E7C029EA148}" srcOrd="0" destOrd="0" presId="urn:microsoft.com/office/officeart/2008/layout/HalfCircleOrganizationChart"/>
    <dgm:cxn modelId="{2A48CD2D-F428-1447-B7F0-0A86218DEB5C}" type="presParOf" srcId="{7F428232-CE72-584C-9F03-126605C766B6}" destId="{8EEF9115-4AD3-7747-9C34-DDC3EABA840F}" srcOrd="1" destOrd="0" presId="urn:microsoft.com/office/officeart/2008/layout/HalfCircleOrganizationChart"/>
    <dgm:cxn modelId="{61E3A841-76BA-D14E-837D-21B93759BA86}" type="presParOf" srcId="{7F428232-CE72-584C-9F03-126605C766B6}" destId="{DEA5464E-91C0-DA4A-AC2C-316304099568}" srcOrd="2" destOrd="0" presId="urn:microsoft.com/office/officeart/2008/layout/HalfCircleOrganizationChart"/>
    <dgm:cxn modelId="{0E54501C-E352-1E45-88D7-DF1A8D640EC7}" type="presParOf" srcId="{7F428232-CE72-584C-9F03-126605C766B6}" destId="{7B4CA539-8C0B-FF4F-93FF-0561807843D1}" srcOrd="3" destOrd="0" presId="urn:microsoft.com/office/officeart/2008/layout/HalfCircleOrganizationChart"/>
    <dgm:cxn modelId="{8DEF2136-0FA8-3047-85A9-5A3A7F40E88D}" type="presParOf" srcId="{7EE9DC4B-64F5-8F4A-9E7D-22CA60299670}" destId="{C765E253-B339-644C-96C7-11EA0D65B8C3}" srcOrd="1" destOrd="0" presId="urn:microsoft.com/office/officeart/2008/layout/HalfCircleOrganizationChart"/>
    <dgm:cxn modelId="{B6F0D8A5-85EE-334A-B355-C36C510790F0}" type="presParOf" srcId="{7EE9DC4B-64F5-8F4A-9E7D-22CA60299670}" destId="{EFF133EE-2F6A-EF4D-9CCE-1A4C1F7FA244}" srcOrd="2" destOrd="0" presId="urn:microsoft.com/office/officeart/2008/layout/HalfCircleOrganizationChart"/>
    <dgm:cxn modelId="{7AE39B48-CD5D-ED4E-ADDB-29A0647FE171}" type="presParOf" srcId="{7585D2D5-0189-7044-96E5-F429B681DED0}" destId="{005CD441-11E1-5C40-9A9C-0627EE99BFEF}" srcOrd="2" destOrd="0" presId="urn:microsoft.com/office/officeart/2008/layout/HalfCircleOrganizationChart"/>
    <dgm:cxn modelId="{41CC513C-EC61-B049-A536-4DE070DCD436}" type="presParOf" srcId="{7585D2D5-0189-7044-96E5-F429B681DED0}" destId="{2069F787-EB81-3640-9C3A-0E0E7D4E1A0F}" srcOrd="3" destOrd="0" presId="urn:microsoft.com/office/officeart/2008/layout/HalfCircleOrganizationChart"/>
    <dgm:cxn modelId="{E630684D-DC2F-8E4A-9358-7D4500398922}" type="presParOf" srcId="{2069F787-EB81-3640-9C3A-0E0E7D4E1A0F}" destId="{4575F7D2-1BB5-2F48-A04D-1439C1A30583}" srcOrd="0" destOrd="0" presId="urn:microsoft.com/office/officeart/2008/layout/HalfCircleOrganizationChart"/>
    <dgm:cxn modelId="{13B421D7-0A82-F04E-8AFE-9794FDE403DA}" type="presParOf" srcId="{4575F7D2-1BB5-2F48-A04D-1439C1A30583}" destId="{8A46013A-48E1-7F44-8EC9-0C78C686EB9C}" srcOrd="0" destOrd="0" presId="urn:microsoft.com/office/officeart/2008/layout/HalfCircleOrganizationChart"/>
    <dgm:cxn modelId="{1353CD84-D9AF-F049-8C01-10E738755AB2}" type="presParOf" srcId="{4575F7D2-1BB5-2F48-A04D-1439C1A30583}" destId="{1871BC49-9A4F-0847-B4E7-741C9409C96B}" srcOrd="1" destOrd="0" presId="urn:microsoft.com/office/officeart/2008/layout/HalfCircleOrganizationChart"/>
    <dgm:cxn modelId="{660D8128-2C08-C144-8419-5440F7BFF1E7}" type="presParOf" srcId="{4575F7D2-1BB5-2F48-A04D-1439C1A30583}" destId="{F88993A6-8BDD-E74B-9297-1F8D883F6834}" srcOrd="2" destOrd="0" presId="urn:microsoft.com/office/officeart/2008/layout/HalfCircleOrganizationChart"/>
    <dgm:cxn modelId="{4578E8C1-E5E5-3044-B4D8-0E69D720B25C}" type="presParOf" srcId="{4575F7D2-1BB5-2F48-A04D-1439C1A30583}" destId="{499906F1-43B6-E543-8A3A-D20B4649A2D9}" srcOrd="3" destOrd="0" presId="urn:microsoft.com/office/officeart/2008/layout/HalfCircleOrganizationChart"/>
    <dgm:cxn modelId="{819572C5-54F4-D44C-83B7-6D46A9872F60}" type="presParOf" srcId="{2069F787-EB81-3640-9C3A-0E0E7D4E1A0F}" destId="{9930DD1A-5F2B-2F43-AFD7-4149071396E1}" srcOrd="1" destOrd="0" presId="urn:microsoft.com/office/officeart/2008/layout/HalfCircleOrganizationChart"/>
    <dgm:cxn modelId="{F3C48C84-FF2F-7A45-88AA-3113047D66CE}" type="presParOf" srcId="{2069F787-EB81-3640-9C3A-0E0E7D4E1A0F}" destId="{3854F317-E53C-574D-A47E-B1F31F4B409A}" srcOrd="2" destOrd="0" presId="urn:microsoft.com/office/officeart/2008/layout/HalfCircleOrganizationChart"/>
    <dgm:cxn modelId="{EB65F131-BEDC-E84E-96B7-955504C96BC1}" type="presParOf" srcId="{3854F317-E53C-574D-A47E-B1F31F4B409A}" destId="{CDFCAC41-8DA4-9748-866A-EBFEAC5FEAA3}" srcOrd="0" destOrd="0" presId="urn:microsoft.com/office/officeart/2008/layout/HalfCircleOrganizationChart"/>
    <dgm:cxn modelId="{76C5D081-ECEB-F746-8579-E08414C24AD9}" type="presParOf" srcId="{3854F317-E53C-574D-A47E-B1F31F4B409A}" destId="{18A1DD0F-DE87-F549-941B-DB2482D35C10}" srcOrd="1" destOrd="0" presId="urn:microsoft.com/office/officeart/2008/layout/HalfCircleOrganizationChart"/>
    <dgm:cxn modelId="{6A559578-2CC3-0E4B-AC02-A7A03EB70D99}" type="presParOf" srcId="{18A1DD0F-DE87-F549-941B-DB2482D35C10}" destId="{86CE8C4F-D1FA-3943-97CC-C141A87A1A70}" srcOrd="0" destOrd="0" presId="urn:microsoft.com/office/officeart/2008/layout/HalfCircleOrganizationChart"/>
    <dgm:cxn modelId="{FDCBE642-6687-F24B-9940-54CA99D5A74B}" type="presParOf" srcId="{86CE8C4F-D1FA-3943-97CC-C141A87A1A70}" destId="{C91664DB-C53E-6447-8B65-9C7EA047D49A}" srcOrd="0" destOrd="0" presId="urn:microsoft.com/office/officeart/2008/layout/HalfCircleOrganizationChart"/>
    <dgm:cxn modelId="{8134B885-3285-6E4D-8951-3036321C3DB8}" type="presParOf" srcId="{86CE8C4F-D1FA-3943-97CC-C141A87A1A70}" destId="{C888F552-5F4E-B44E-9D90-F4DC73D70C81}" srcOrd="1" destOrd="0" presId="urn:microsoft.com/office/officeart/2008/layout/HalfCircleOrganizationChart"/>
    <dgm:cxn modelId="{9C7767B9-B5B5-FD4F-BC85-275776C07D82}" type="presParOf" srcId="{86CE8C4F-D1FA-3943-97CC-C141A87A1A70}" destId="{8CB46C0E-45DF-B747-9ECE-4EC2A9455A4D}" srcOrd="2" destOrd="0" presId="urn:microsoft.com/office/officeart/2008/layout/HalfCircleOrganizationChart"/>
    <dgm:cxn modelId="{291BA28A-5623-DC4F-A4AB-1FC9C34B7862}" type="presParOf" srcId="{86CE8C4F-D1FA-3943-97CC-C141A87A1A70}" destId="{0965F9E0-D4AD-D840-8C22-983CD51ABFF3}" srcOrd="3" destOrd="0" presId="urn:microsoft.com/office/officeart/2008/layout/HalfCircleOrganizationChart"/>
    <dgm:cxn modelId="{643A1702-63EA-D04A-8F69-F07006E95A4D}" type="presParOf" srcId="{18A1DD0F-DE87-F549-941B-DB2482D35C10}" destId="{724E115A-3942-9142-8093-30BED8B09B50}" srcOrd="1" destOrd="0" presId="urn:microsoft.com/office/officeart/2008/layout/HalfCircleOrganizationChart"/>
    <dgm:cxn modelId="{F79F2014-0F47-D145-BF4D-F2F00A3C41C8}" type="presParOf" srcId="{18A1DD0F-DE87-F549-941B-DB2482D35C10}" destId="{430140AA-020A-3D4D-B75D-CF14E8FD9386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03237F-7CFA-6D4D-95FE-3CF27A8C14A9}">
      <dsp:nvSpPr>
        <dsp:cNvPr id="0" name=""/>
        <dsp:cNvSpPr/>
      </dsp:nvSpPr>
      <dsp:spPr>
        <a:xfrm>
          <a:off x="7413809" y="2293400"/>
          <a:ext cx="143248" cy="11173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7338"/>
              </a:lnTo>
              <a:lnTo>
                <a:pt x="143248" y="11173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35C598-7159-3F44-BD3E-95B386008861}">
      <dsp:nvSpPr>
        <dsp:cNvPr id="0" name=""/>
        <dsp:cNvSpPr/>
      </dsp:nvSpPr>
      <dsp:spPr>
        <a:xfrm>
          <a:off x="7413809" y="2293400"/>
          <a:ext cx="143248" cy="4392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9295"/>
              </a:lnTo>
              <a:lnTo>
                <a:pt x="143248" y="4392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49754D-A1F4-394D-852E-A5C0AE12845F}">
      <dsp:nvSpPr>
        <dsp:cNvPr id="0" name=""/>
        <dsp:cNvSpPr/>
      </dsp:nvSpPr>
      <dsp:spPr>
        <a:xfrm>
          <a:off x="6836040" y="1615357"/>
          <a:ext cx="100273" cy="4392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9295"/>
              </a:lnTo>
              <a:lnTo>
                <a:pt x="100273" y="4392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9B7A97-E683-664C-ACE6-5FD7DEF6766C}">
      <dsp:nvSpPr>
        <dsp:cNvPr id="0" name=""/>
        <dsp:cNvSpPr/>
      </dsp:nvSpPr>
      <dsp:spPr>
        <a:xfrm>
          <a:off x="5680502" y="2971443"/>
          <a:ext cx="100273" cy="4392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9295"/>
              </a:lnTo>
              <a:lnTo>
                <a:pt x="100273" y="4392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19DB79-4AF3-B047-8CE3-EAE6BE3BC543}">
      <dsp:nvSpPr>
        <dsp:cNvPr id="0" name=""/>
        <dsp:cNvSpPr/>
      </dsp:nvSpPr>
      <dsp:spPr>
        <a:xfrm>
          <a:off x="5580228" y="2971443"/>
          <a:ext cx="100273" cy="439295"/>
        </a:xfrm>
        <a:custGeom>
          <a:avLst/>
          <a:gdLst/>
          <a:ahLst/>
          <a:cxnLst/>
          <a:rect l="0" t="0" r="0" b="0"/>
          <a:pathLst>
            <a:path>
              <a:moveTo>
                <a:pt x="100273" y="0"/>
              </a:moveTo>
              <a:lnTo>
                <a:pt x="100273" y="439295"/>
              </a:lnTo>
              <a:lnTo>
                <a:pt x="0" y="4392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6FB62F-315C-2546-93F3-E77A831A65EB}">
      <dsp:nvSpPr>
        <dsp:cNvPr id="0" name=""/>
        <dsp:cNvSpPr/>
      </dsp:nvSpPr>
      <dsp:spPr>
        <a:xfrm>
          <a:off x="4524964" y="2293400"/>
          <a:ext cx="678043" cy="4392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9295"/>
              </a:lnTo>
              <a:lnTo>
                <a:pt x="678043" y="4392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DBBD0C-F3A8-934F-9983-4210DF3A827B}">
      <dsp:nvSpPr>
        <dsp:cNvPr id="0" name=""/>
        <dsp:cNvSpPr/>
      </dsp:nvSpPr>
      <dsp:spPr>
        <a:xfrm>
          <a:off x="3846921" y="4327529"/>
          <a:ext cx="100273" cy="439295"/>
        </a:xfrm>
        <a:custGeom>
          <a:avLst/>
          <a:gdLst/>
          <a:ahLst/>
          <a:cxnLst/>
          <a:rect l="0" t="0" r="0" b="0"/>
          <a:pathLst>
            <a:path>
              <a:moveTo>
                <a:pt x="100273" y="0"/>
              </a:moveTo>
              <a:lnTo>
                <a:pt x="100273" y="439295"/>
              </a:lnTo>
              <a:lnTo>
                <a:pt x="0" y="4392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3FF43A-FB65-8E45-9D6B-BD9CF0D15ED4}">
      <dsp:nvSpPr>
        <dsp:cNvPr id="0" name=""/>
        <dsp:cNvSpPr/>
      </dsp:nvSpPr>
      <dsp:spPr>
        <a:xfrm>
          <a:off x="2791657" y="3649486"/>
          <a:ext cx="678043" cy="4392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9295"/>
              </a:lnTo>
              <a:lnTo>
                <a:pt x="678043" y="4392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21FE61-F1C4-3D47-8468-D441ED249A05}">
      <dsp:nvSpPr>
        <dsp:cNvPr id="0" name=""/>
        <dsp:cNvSpPr/>
      </dsp:nvSpPr>
      <dsp:spPr>
        <a:xfrm>
          <a:off x="2113614" y="4327529"/>
          <a:ext cx="100273" cy="439295"/>
        </a:xfrm>
        <a:custGeom>
          <a:avLst/>
          <a:gdLst/>
          <a:ahLst/>
          <a:cxnLst/>
          <a:rect l="0" t="0" r="0" b="0"/>
          <a:pathLst>
            <a:path>
              <a:moveTo>
                <a:pt x="100273" y="0"/>
              </a:moveTo>
              <a:lnTo>
                <a:pt x="100273" y="439295"/>
              </a:lnTo>
              <a:lnTo>
                <a:pt x="0" y="4392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2A7E3D-18B6-3D4D-A6F7-4EBC1F2D8347}">
      <dsp:nvSpPr>
        <dsp:cNvPr id="0" name=""/>
        <dsp:cNvSpPr/>
      </dsp:nvSpPr>
      <dsp:spPr>
        <a:xfrm>
          <a:off x="2691383" y="3649486"/>
          <a:ext cx="100273" cy="439295"/>
        </a:xfrm>
        <a:custGeom>
          <a:avLst/>
          <a:gdLst/>
          <a:ahLst/>
          <a:cxnLst/>
          <a:rect l="0" t="0" r="0" b="0"/>
          <a:pathLst>
            <a:path>
              <a:moveTo>
                <a:pt x="100273" y="0"/>
              </a:moveTo>
              <a:lnTo>
                <a:pt x="100273" y="439295"/>
              </a:lnTo>
              <a:lnTo>
                <a:pt x="0" y="4392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15C032-7113-D444-9067-AF9F43C112E2}">
      <dsp:nvSpPr>
        <dsp:cNvPr id="0" name=""/>
        <dsp:cNvSpPr/>
      </dsp:nvSpPr>
      <dsp:spPr>
        <a:xfrm>
          <a:off x="1058349" y="2971443"/>
          <a:ext cx="1255812" cy="4392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9295"/>
              </a:lnTo>
              <a:lnTo>
                <a:pt x="1255812" y="4392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504533-573E-BE41-A912-13E19BC878BD}">
      <dsp:nvSpPr>
        <dsp:cNvPr id="0" name=""/>
        <dsp:cNvSpPr/>
      </dsp:nvSpPr>
      <dsp:spPr>
        <a:xfrm>
          <a:off x="958076" y="2971443"/>
          <a:ext cx="100273" cy="439295"/>
        </a:xfrm>
        <a:custGeom>
          <a:avLst/>
          <a:gdLst/>
          <a:ahLst/>
          <a:cxnLst/>
          <a:rect l="0" t="0" r="0" b="0"/>
          <a:pathLst>
            <a:path>
              <a:moveTo>
                <a:pt x="100273" y="0"/>
              </a:moveTo>
              <a:lnTo>
                <a:pt x="100273" y="439295"/>
              </a:lnTo>
              <a:lnTo>
                <a:pt x="0" y="4392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85541F-380D-C846-ABC0-83922116A658}">
      <dsp:nvSpPr>
        <dsp:cNvPr id="0" name=""/>
        <dsp:cNvSpPr/>
      </dsp:nvSpPr>
      <dsp:spPr>
        <a:xfrm>
          <a:off x="1535845" y="2293400"/>
          <a:ext cx="2989119" cy="439295"/>
        </a:xfrm>
        <a:custGeom>
          <a:avLst/>
          <a:gdLst/>
          <a:ahLst/>
          <a:cxnLst/>
          <a:rect l="0" t="0" r="0" b="0"/>
          <a:pathLst>
            <a:path>
              <a:moveTo>
                <a:pt x="2989119" y="0"/>
              </a:moveTo>
              <a:lnTo>
                <a:pt x="2989119" y="439295"/>
              </a:lnTo>
              <a:lnTo>
                <a:pt x="0" y="4392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B90FFC-D347-3748-9C69-C02C4BBD0EF8}">
      <dsp:nvSpPr>
        <dsp:cNvPr id="0" name=""/>
        <dsp:cNvSpPr/>
      </dsp:nvSpPr>
      <dsp:spPr>
        <a:xfrm>
          <a:off x="5002459" y="1615357"/>
          <a:ext cx="1833581" cy="439295"/>
        </a:xfrm>
        <a:custGeom>
          <a:avLst/>
          <a:gdLst/>
          <a:ahLst/>
          <a:cxnLst/>
          <a:rect l="0" t="0" r="0" b="0"/>
          <a:pathLst>
            <a:path>
              <a:moveTo>
                <a:pt x="1833581" y="0"/>
              </a:moveTo>
              <a:lnTo>
                <a:pt x="1833581" y="439295"/>
              </a:lnTo>
              <a:lnTo>
                <a:pt x="0" y="4392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496B32-2EFF-AB41-AACB-399629E133F9}">
      <dsp:nvSpPr>
        <dsp:cNvPr id="0" name=""/>
        <dsp:cNvSpPr/>
      </dsp:nvSpPr>
      <dsp:spPr>
        <a:xfrm>
          <a:off x="6358545" y="1137861"/>
          <a:ext cx="954990" cy="47749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Contrast Media</a:t>
          </a:r>
        </a:p>
      </dsp:txBody>
      <dsp:txXfrm>
        <a:off x="6358545" y="1137861"/>
        <a:ext cx="954990" cy="477495"/>
      </dsp:txXfrm>
    </dsp:sp>
    <dsp:sp modelId="{E47B4158-0E6F-9A43-A502-71E15B2BC3D0}">
      <dsp:nvSpPr>
        <dsp:cNvPr id="0" name=""/>
        <dsp:cNvSpPr/>
      </dsp:nvSpPr>
      <dsp:spPr>
        <a:xfrm>
          <a:off x="4047469" y="1815904"/>
          <a:ext cx="954990" cy="47749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Positive</a:t>
          </a:r>
        </a:p>
      </dsp:txBody>
      <dsp:txXfrm>
        <a:off x="4047469" y="1815904"/>
        <a:ext cx="954990" cy="477495"/>
      </dsp:txXfrm>
    </dsp:sp>
    <dsp:sp modelId="{9D91EB3A-7A92-7F43-89CF-DB6E215238D0}">
      <dsp:nvSpPr>
        <dsp:cNvPr id="0" name=""/>
        <dsp:cNvSpPr/>
      </dsp:nvSpPr>
      <dsp:spPr>
        <a:xfrm>
          <a:off x="580854" y="2493947"/>
          <a:ext cx="954990" cy="47749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Iodine</a:t>
          </a:r>
        </a:p>
      </dsp:txBody>
      <dsp:txXfrm>
        <a:off x="580854" y="2493947"/>
        <a:ext cx="954990" cy="477495"/>
      </dsp:txXfrm>
    </dsp:sp>
    <dsp:sp modelId="{A8A5F75E-C5B5-2B4D-BD9F-71CA9912D16C}">
      <dsp:nvSpPr>
        <dsp:cNvPr id="0" name=""/>
        <dsp:cNvSpPr/>
      </dsp:nvSpPr>
      <dsp:spPr>
        <a:xfrm>
          <a:off x="3085" y="3171990"/>
          <a:ext cx="954990" cy="47749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Oil Based</a:t>
          </a:r>
        </a:p>
      </dsp:txBody>
      <dsp:txXfrm>
        <a:off x="3085" y="3171990"/>
        <a:ext cx="954990" cy="477495"/>
      </dsp:txXfrm>
    </dsp:sp>
    <dsp:sp modelId="{D087B874-7BDA-924F-B126-7BE4AFD96624}">
      <dsp:nvSpPr>
        <dsp:cNvPr id="0" name=""/>
        <dsp:cNvSpPr/>
      </dsp:nvSpPr>
      <dsp:spPr>
        <a:xfrm>
          <a:off x="2314162" y="3171990"/>
          <a:ext cx="954990" cy="47749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Water Based</a:t>
          </a:r>
        </a:p>
      </dsp:txBody>
      <dsp:txXfrm>
        <a:off x="2314162" y="3171990"/>
        <a:ext cx="954990" cy="477495"/>
      </dsp:txXfrm>
    </dsp:sp>
    <dsp:sp modelId="{0EEAA343-CCF4-5240-AA90-15E5ACB00B2A}">
      <dsp:nvSpPr>
        <dsp:cNvPr id="0" name=""/>
        <dsp:cNvSpPr/>
      </dsp:nvSpPr>
      <dsp:spPr>
        <a:xfrm>
          <a:off x="1736392" y="3850033"/>
          <a:ext cx="954990" cy="47749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Non-Ionic (Safer)</a:t>
          </a:r>
        </a:p>
      </dsp:txBody>
      <dsp:txXfrm>
        <a:off x="1736392" y="3850033"/>
        <a:ext cx="954990" cy="477495"/>
      </dsp:txXfrm>
    </dsp:sp>
    <dsp:sp modelId="{E7CB7720-5523-3F4C-9330-9E375AC1F29B}">
      <dsp:nvSpPr>
        <dsp:cNvPr id="0" name=""/>
        <dsp:cNvSpPr/>
      </dsp:nvSpPr>
      <dsp:spPr>
        <a:xfrm>
          <a:off x="1158623" y="4528076"/>
          <a:ext cx="954990" cy="47749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Decrease Osmolality</a:t>
          </a:r>
        </a:p>
      </dsp:txBody>
      <dsp:txXfrm>
        <a:off x="1158623" y="4528076"/>
        <a:ext cx="954990" cy="477495"/>
      </dsp:txXfrm>
    </dsp:sp>
    <dsp:sp modelId="{5D2D5845-D021-E64D-B191-5AA2AA7EF0BB}">
      <dsp:nvSpPr>
        <dsp:cNvPr id="0" name=""/>
        <dsp:cNvSpPr/>
      </dsp:nvSpPr>
      <dsp:spPr>
        <a:xfrm>
          <a:off x="3469700" y="3850033"/>
          <a:ext cx="954990" cy="47749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Ionic</a:t>
          </a:r>
        </a:p>
      </dsp:txBody>
      <dsp:txXfrm>
        <a:off x="3469700" y="3850033"/>
        <a:ext cx="954990" cy="477495"/>
      </dsp:txXfrm>
    </dsp:sp>
    <dsp:sp modelId="{5503DBDA-E35E-6143-A20E-06831D1AE857}">
      <dsp:nvSpPr>
        <dsp:cNvPr id="0" name=""/>
        <dsp:cNvSpPr/>
      </dsp:nvSpPr>
      <dsp:spPr>
        <a:xfrm>
          <a:off x="2891931" y="4528076"/>
          <a:ext cx="954990" cy="47749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Increase Osmolality</a:t>
          </a:r>
        </a:p>
      </dsp:txBody>
      <dsp:txXfrm>
        <a:off x="2891931" y="4528076"/>
        <a:ext cx="954990" cy="477495"/>
      </dsp:txXfrm>
    </dsp:sp>
    <dsp:sp modelId="{ECA9EA38-AA47-3E4F-9547-E6D3E7E7A5F6}">
      <dsp:nvSpPr>
        <dsp:cNvPr id="0" name=""/>
        <dsp:cNvSpPr/>
      </dsp:nvSpPr>
      <dsp:spPr>
        <a:xfrm>
          <a:off x="5203007" y="2493947"/>
          <a:ext cx="954990" cy="47749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Barium</a:t>
          </a:r>
        </a:p>
      </dsp:txBody>
      <dsp:txXfrm>
        <a:off x="5203007" y="2493947"/>
        <a:ext cx="954990" cy="477495"/>
      </dsp:txXfrm>
    </dsp:sp>
    <dsp:sp modelId="{92056AC9-ACC9-B348-AE1C-7AC75FAC7B31}">
      <dsp:nvSpPr>
        <dsp:cNvPr id="0" name=""/>
        <dsp:cNvSpPr/>
      </dsp:nvSpPr>
      <dsp:spPr>
        <a:xfrm>
          <a:off x="4625238" y="3171990"/>
          <a:ext cx="954990" cy="47749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Thick</a:t>
          </a:r>
        </a:p>
      </dsp:txBody>
      <dsp:txXfrm>
        <a:off x="4625238" y="3171990"/>
        <a:ext cx="954990" cy="477495"/>
      </dsp:txXfrm>
    </dsp:sp>
    <dsp:sp modelId="{18F1FFF0-C349-C54B-9934-E7F35735A4EF}">
      <dsp:nvSpPr>
        <dsp:cNvPr id="0" name=""/>
        <dsp:cNvSpPr/>
      </dsp:nvSpPr>
      <dsp:spPr>
        <a:xfrm>
          <a:off x="5780776" y="3171990"/>
          <a:ext cx="954990" cy="47749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Thin</a:t>
          </a:r>
        </a:p>
      </dsp:txBody>
      <dsp:txXfrm>
        <a:off x="5780776" y="3171990"/>
        <a:ext cx="954990" cy="477495"/>
      </dsp:txXfrm>
    </dsp:sp>
    <dsp:sp modelId="{0C40BE4D-782A-054F-9B30-D0BB555FEA2A}">
      <dsp:nvSpPr>
        <dsp:cNvPr id="0" name=""/>
        <dsp:cNvSpPr/>
      </dsp:nvSpPr>
      <dsp:spPr>
        <a:xfrm>
          <a:off x="6936314" y="1815904"/>
          <a:ext cx="954990" cy="47749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Negative</a:t>
          </a:r>
        </a:p>
      </dsp:txBody>
      <dsp:txXfrm>
        <a:off x="6936314" y="1815904"/>
        <a:ext cx="954990" cy="477495"/>
      </dsp:txXfrm>
    </dsp:sp>
    <dsp:sp modelId="{B8767351-9B30-6C40-88F8-296A3C733C87}">
      <dsp:nvSpPr>
        <dsp:cNvPr id="0" name=""/>
        <dsp:cNvSpPr/>
      </dsp:nvSpPr>
      <dsp:spPr>
        <a:xfrm>
          <a:off x="7557057" y="2493947"/>
          <a:ext cx="954990" cy="47749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Air</a:t>
          </a:r>
        </a:p>
      </dsp:txBody>
      <dsp:txXfrm>
        <a:off x="7557057" y="2493947"/>
        <a:ext cx="954990" cy="477495"/>
      </dsp:txXfrm>
    </dsp:sp>
    <dsp:sp modelId="{E46DBB01-F11C-8A49-B77B-1087D0482054}">
      <dsp:nvSpPr>
        <dsp:cNvPr id="0" name=""/>
        <dsp:cNvSpPr/>
      </dsp:nvSpPr>
      <dsp:spPr>
        <a:xfrm>
          <a:off x="7557057" y="3171990"/>
          <a:ext cx="954990" cy="47749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CO2</a:t>
          </a:r>
        </a:p>
      </dsp:txBody>
      <dsp:txXfrm>
        <a:off x="7557057" y="3171990"/>
        <a:ext cx="954990" cy="47749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C15A08-D824-F640-B4AD-660CA8C2C705}">
      <dsp:nvSpPr>
        <dsp:cNvPr id="0" name=""/>
        <dsp:cNvSpPr/>
      </dsp:nvSpPr>
      <dsp:spPr>
        <a:xfrm>
          <a:off x="436066" y="496"/>
          <a:ext cx="2321718" cy="11608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8585" tIns="72390" rIns="108585" bIns="7239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700" kern="1200" dirty="0"/>
            <a:t>RODS</a:t>
          </a:r>
        </a:p>
      </dsp:txBody>
      <dsp:txXfrm>
        <a:off x="436066" y="496"/>
        <a:ext cx="2321718" cy="1160859"/>
      </dsp:txXfrm>
    </dsp:sp>
    <dsp:sp modelId="{73B678E5-2B1A-3E4C-9124-868F1D055D77}">
      <dsp:nvSpPr>
        <dsp:cNvPr id="0" name=""/>
        <dsp:cNvSpPr/>
      </dsp:nvSpPr>
      <dsp:spPr>
        <a:xfrm>
          <a:off x="668238" y="1161355"/>
          <a:ext cx="232171" cy="8706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0644"/>
              </a:lnTo>
              <a:lnTo>
                <a:pt x="232171" y="870644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18413C-C7EC-CB45-8E2A-0D6F5743CA3D}">
      <dsp:nvSpPr>
        <dsp:cNvPr id="0" name=""/>
        <dsp:cNvSpPr/>
      </dsp:nvSpPr>
      <dsp:spPr>
        <a:xfrm>
          <a:off x="900410" y="1451570"/>
          <a:ext cx="1857374" cy="11608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Scotopic vision</a:t>
          </a:r>
        </a:p>
      </dsp:txBody>
      <dsp:txXfrm>
        <a:off x="900410" y="1451570"/>
        <a:ext cx="1857374" cy="1160859"/>
      </dsp:txXfrm>
    </dsp:sp>
    <dsp:sp modelId="{CDBDB552-2D1C-3843-890A-BED7587B7A9C}">
      <dsp:nvSpPr>
        <dsp:cNvPr id="0" name=""/>
        <dsp:cNvSpPr/>
      </dsp:nvSpPr>
      <dsp:spPr>
        <a:xfrm>
          <a:off x="668238" y="1161355"/>
          <a:ext cx="232171" cy="23217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1718"/>
              </a:lnTo>
              <a:lnTo>
                <a:pt x="232171" y="232171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8FAE37-7D04-704D-92CB-AFBE7D5B9D0F}">
      <dsp:nvSpPr>
        <dsp:cNvPr id="0" name=""/>
        <dsp:cNvSpPr/>
      </dsp:nvSpPr>
      <dsp:spPr>
        <a:xfrm>
          <a:off x="900410" y="2902644"/>
          <a:ext cx="1857374" cy="11608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Night</a:t>
          </a:r>
        </a:p>
      </dsp:txBody>
      <dsp:txXfrm>
        <a:off x="900410" y="2902644"/>
        <a:ext cx="1857374" cy="1160859"/>
      </dsp:txXfrm>
    </dsp:sp>
    <dsp:sp modelId="{BE054226-E75B-4347-9064-1E5AD0DCD899}">
      <dsp:nvSpPr>
        <dsp:cNvPr id="0" name=""/>
        <dsp:cNvSpPr/>
      </dsp:nvSpPr>
      <dsp:spPr>
        <a:xfrm>
          <a:off x="3338214" y="496"/>
          <a:ext cx="2321718" cy="11608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8585" tIns="72390" rIns="108585" bIns="7239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700" kern="1200" dirty="0"/>
            <a:t>CONES</a:t>
          </a:r>
        </a:p>
      </dsp:txBody>
      <dsp:txXfrm>
        <a:off x="3338214" y="496"/>
        <a:ext cx="2321718" cy="1160859"/>
      </dsp:txXfrm>
    </dsp:sp>
    <dsp:sp modelId="{AFFF3012-3DD6-F84B-B393-38DACA6739CC}">
      <dsp:nvSpPr>
        <dsp:cNvPr id="0" name=""/>
        <dsp:cNvSpPr/>
      </dsp:nvSpPr>
      <dsp:spPr>
        <a:xfrm>
          <a:off x="3570386" y="1161355"/>
          <a:ext cx="232171" cy="8706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0644"/>
              </a:lnTo>
              <a:lnTo>
                <a:pt x="232171" y="870644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76831D-9CE2-0D4C-9CA5-1B469BFC3623}">
      <dsp:nvSpPr>
        <dsp:cNvPr id="0" name=""/>
        <dsp:cNvSpPr/>
      </dsp:nvSpPr>
      <dsp:spPr>
        <a:xfrm>
          <a:off x="3802558" y="1451570"/>
          <a:ext cx="1857374" cy="11608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Photopic vision</a:t>
          </a:r>
        </a:p>
      </dsp:txBody>
      <dsp:txXfrm>
        <a:off x="3802558" y="1451570"/>
        <a:ext cx="1857374" cy="1160859"/>
      </dsp:txXfrm>
    </dsp:sp>
    <dsp:sp modelId="{3EC49223-7D09-2D45-AE47-2368A048D966}">
      <dsp:nvSpPr>
        <dsp:cNvPr id="0" name=""/>
        <dsp:cNvSpPr/>
      </dsp:nvSpPr>
      <dsp:spPr>
        <a:xfrm>
          <a:off x="3570386" y="1161355"/>
          <a:ext cx="232171" cy="23217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1718"/>
              </a:lnTo>
              <a:lnTo>
                <a:pt x="232171" y="232171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4ABCF8-B357-5A43-B49D-E263E833026D}">
      <dsp:nvSpPr>
        <dsp:cNvPr id="0" name=""/>
        <dsp:cNvSpPr/>
      </dsp:nvSpPr>
      <dsp:spPr>
        <a:xfrm>
          <a:off x="3802558" y="2902644"/>
          <a:ext cx="1857374" cy="11608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Day</a:t>
          </a:r>
        </a:p>
      </dsp:txBody>
      <dsp:txXfrm>
        <a:off x="3802558" y="2902644"/>
        <a:ext cx="1857374" cy="116085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C2A931-F62A-B34E-9E7F-DA7C4A2E4BC6}">
      <dsp:nvSpPr>
        <dsp:cNvPr id="0" name=""/>
        <dsp:cNvSpPr/>
      </dsp:nvSpPr>
      <dsp:spPr>
        <a:xfrm>
          <a:off x="4806613" y="1909914"/>
          <a:ext cx="122085" cy="534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4851"/>
              </a:lnTo>
              <a:lnTo>
                <a:pt x="122085" y="534851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76A382-077E-9F43-90F3-39A31A635750}">
      <dsp:nvSpPr>
        <dsp:cNvPr id="0" name=""/>
        <dsp:cNvSpPr/>
      </dsp:nvSpPr>
      <dsp:spPr>
        <a:xfrm>
          <a:off x="4684528" y="1909914"/>
          <a:ext cx="122085" cy="534851"/>
        </a:xfrm>
        <a:custGeom>
          <a:avLst/>
          <a:gdLst/>
          <a:ahLst/>
          <a:cxnLst/>
          <a:rect l="0" t="0" r="0" b="0"/>
          <a:pathLst>
            <a:path>
              <a:moveTo>
                <a:pt x="122085" y="0"/>
              </a:moveTo>
              <a:lnTo>
                <a:pt x="122085" y="534851"/>
              </a:lnTo>
              <a:lnTo>
                <a:pt x="0" y="534851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5B9AB5-667C-8540-BCA1-306EA6744C47}">
      <dsp:nvSpPr>
        <dsp:cNvPr id="0" name=""/>
        <dsp:cNvSpPr/>
      </dsp:nvSpPr>
      <dsp:spPr>
        <a:xfrm>
          <a:off x="3399722" y="1084383"/>
          <a:ext cx="447705" cy="534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4851"/>
              </a:lnTo>
              <a:lnTo>
                <a:pt x="447705" y="53485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45866C-53E8-B749-857D-CC12FA01AE5B}">
      <dsp:nvSpPr>
        <dsp:cNvPr id="0" name=""/>
        <dsp:cNvSpPr/>
      </dsp:nvSpPr>
      <dsp:spPr>
        <a:xfrm>
          <a:off x="1289386" y="2735445"/>
          <a:ext cx="122085" cy="534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4851"/>
              </a:lnTo>
              <a:lnTo>
                <a:pt x="122085" y="534851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511145-B9E2-B44D-ABD5-88D3EE29AA4E}">
      <dsp:nvSpPr>
        <dsp:cNvPr id="0" name=""/>
        <dsp:cNvSpPr/>
      </dsp:nvSpPr>
      <dsp:spPr>
        <a:xfrm>
          <a:off x="1167300" y="2735445"/>
          <a:ext cx="122085" cy="534851"/>
        </a:xfrm>
        <a:custGeom>
          <a:avLst/>
          <a:gdLst/>
          <a:ahLst/>
          <a:cxnLst/>
          <a:rect l="0" t="0" r="0" b="0"/>
          <a:pathLst>
            <a:path>
              <a:moveTo>
                <a:pt x="122085" y="0"/>
              </a:moveTo>
              <a:lnTo>
                <a:pt x="122085" y="534851"/>
              </a:lnTo>
              <a:lnTo>
                <a:pt x="0" y="534851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B63E25-5567-4744-912C-81B642A66F3E}">
      <dsp:nvSpPr>
        <dsp:cNvPr id="0" name=""/>
        <dsp:cNvSpPr/>
      </dsp:nvSpPr>
      <dsp:spPr>
        <a:xfrm>
          <a:off x="1870746" y="1909914"/>
          <a:ext cx="825531" cy="534851"/>
        </a:xfrm>
        <a:custGeom>
          <a:avLst/>
          <a:gdLst/>
          <a:ahLst/>
          <a:cxnLst/>
          <a:rect l="0" t="0" r="0" b="0"/>
          <a:pathLst>
            <a:path>
              <a:moveTo>
                <a:pt x="825531" y="0"/>
              </a:moveTo>
              <a:lnTo>
                <a:pt x="825531" y="534851"/>
              </a:lnTo>
              <a:lnTo>
                <a:pt x="0" y="534851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92CCEB-11FB-A24C-BCB9-059A2CE85F79}">
      <dsp:nvSpPr>
        <dsp:cNvPr id="0" name=""/>
        <dsp:cNvSpPr/>
      </dsp:nvSpPr>
      <dsp:spPr>
        <a:xfrm>
          <a:off x="3277637" y="1084383"/>
          <a:ext cx="122085" cy="534851"/>
        </a:xfrm>
        <a:custGeom>
          <a:avLst/>
          <a:gdLst/>
          <a:ahLst/>
          <a:cxnLst/>
          <a:rect l="0" t="0" r="0" b="0"/>
          <a:pathLst>
            <a:path>
              <a:moveTo>
                <a:pt x="122085" y="0"/>
              </a:moveTo>
              <a:lnTo>
                <a:pt x="122085" y="534851"/>
              </a:lnTo>
              <a:lnTo>
                <a:pt x="0" y="53485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26A257-5D98-FB44-8442-647D71170496}">
      <dsp:nvSpPr>
        <dsp:cNvPr id="0" name=""/>
        <dsp:cNvSpPr/>
      </dsp:nvSpPr>
      <dsp:spPr>
        <a:xfrm>
          <a:off x="2818362" y="503023"/>
          <a:ext cx="1162719" cy="58135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Ionizing Radiation</a:t>
          </a:r>
        </a:p>
      </dsp:txBody>
      <dsp:txXfrm>
        <a:off x="2818362" y="503023"/>
        <a:ext cx="1162719" cy="581359"/>
      </dsp:txXfrm>
    </dsp:sp>
    <dsp:sp modelId="{04D856E9-A40F-2941-8C08-3C6849F3224C}">
      <dsp:nvSpPr>
        <dsp:cNvPr id="0" name=""/>
        <dsp:cNvSpPr/>
      </dsp:nvSpPr>
      <dsp:spPr>
        <a:xfrm>
          <a:off x="2114917" y="1328554"/>
          <a:ext cx="1162719" cy="58135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EMR</a:t>
          </a:r>
        </a:p>
      </dsp:txBody>
      <dsp:txXfrm>
        <a:off x="2114917" y="1328554"/>
        <a:ext cx="1162719" cy="581359"/>
      </dsp:txXfrm>
    </dsp:sp>
    <dsp:sp modelId="{26B84722-D018-0D43-A173-E0D49D8C24C1}">
      <dsp:nvSpPr>
        <dsp:cNvPr id="0" name=""/>
        <dsp:cNvSpPr/>
      </dsp:nvSpPr>
      <dsp:spPr>
        <a:xfrm>
          <a:off x="708026" y="2154085"/>
          <a:ext cx="1162719" cy="58135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Energy (No Mass)</a:t>
          </a:r>
        </a:p>
      </dsp:txBody>
      <dsp:txXfrm>
        <a:off x="708026" y="2154085"/>
        <a:ext cx="1162719" cy="581359"/>
      </dsp:txXfrm>
    </dsp:sp>
    <dsp:sp modelId="{6E90E597-0C86-874A-8295-85CEAC3CABCD}">
      <dsp:nvSpPr>
        <dsp:cNvPr id="0" name=""/>
        <dsp:cNvSpPr/>
      </dsp:nvSpPr>
      <dsp:spPr>
        <a:xfrm>
          <a:off x="4581" y="2979616"/>
          <a:ext cx="1162719" cy="58135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X-RAYS </a:t>
          </a:r>
        </a:p>
      </dsp:txBody>
      <dsp:txXfrm>
        <a:off x="4581" y="2979616"/>
        <a:ext cx="1162719" cy="581359"/>
      </dsp:txXfrm>
    </dsp:sp>
    <dsp:sp modelId="{09B3AC6A-F939-ED4A-A4E4-95E7494F8A74}">
      <dsp:nvSpPr>
        <dsp:cNvPr id="0" name=""/>
        <dsp:cNvSpPr/>
      </dsp:nvSpPr>
      <dsp:spPr>
        <a:xfrm>
          <a:off x="1411471" y="2979616"/>
          <a:ext cx="1162719" cy="58135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GAMMA</a:t>
          </a:r>
        </a:p>
      </dsp:txBody>
      <dsp:txXfrm>
        <a:off x="1411471" y="2979616"/>
        <a:ext cx="1162719" cy="581359"/>
      </dsp:txXfrm>
    </dsp:sp>
    <dsp:sp modelId="{B315533A-78E0-C045-9759-63011339A224}">
      <dsp:nvSpPr>
        <dsp:cNvPr id="0" name=""/>
        <dsp:cNvSpPr/>
      </dsp:nvSpPr>
      <dsp:spPr>
        <a:xfrm>
          <a:off x="3847427" y="1328554"/>
          <a:ext cx="1918371" cy="58135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PARTICULATE</a:t>
          </a:r>
          <a:endParaRPr lang="en-US" sz="2000" kern="1200" dirty="0"/>
        </a:p>
      </dsp:txBody>
      <dsp:txXfrm>
        <a:off x="3847427" y="1328554"/>
        <a:ext cx="1918371" cy="581359"/>
      </dsp:txXfrm>
    </dsp:sp>
    <dsp:sp modelId="{BC6A42B2-D076-3449-BC5C-31AAAF6EDD03}">
      <dsp:nvSpPr>
        <dsp:cNvPr id="0" name=""/>
        <dsp:cNvSpPr/>
      </dsp:nvSpPr>
      <dsp:spPr>
        <a:xfrm>
          <a:off x="3521808" y="2154085"/>
          <a:ext cx="1162719" cy="58135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BETA</a:t>
          </a:r>
        </a:p>
      </dsp:txBody>
      <dsp:txXfrm>
        <a:off x="3521808" y="2154085"/>
        <a:ext cx="1162719" cy="581359"/>
      </dsp:txXfrm>
    </dsp:sp>
    <dsp:sp modelId="{079BD069-177E-4143-8F3B-D8F8F1C45991}">
      <dsp:nvSpPr>
        <dsp:cNvPr id="0" name=""/>
        <dsp:cNvSpPr/>
      </dsp:nvSpPr>
      <dsp:spPr>
        <a:xfrm>
          <a:off x="4928699" y="2154085"/>
          <a:ext cx="1162719" cy="58135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ALPHA</a:t>
          </a:r>
        </a:p>
      </dsp:txBody>
      <dsp:txXfrm>
        <a:off x="4928699" y="2154085"/>
        <a:ext cx="1162719" cy="58135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7729A3-92D9-4B48-B032-3CA6BA57FBBD}">
      <dsp:nvSpPr>
        <dsp:cNvPr id="0" name=""/>
        <dsp:cNvSpPr/>
      </dsp:nvSpPr>
      <dsp:spPr>
        <a:xfrm>
          <a:off x="5017349" y="2477554"/>
          <a:ext cx="187132" cy="819819"/>
        </a:xfrm>
        <a:custGeom>
          <a:avLst/>
          <a:gdLst/>
          <a:ahLst/>
          <a:cxnLst/>
          <a:rect l="0" t="0" r="0" b="0"/>
          <a:pathLst>
            <a:path>
              <a:moveTo>
                <a:pt x="187132" y="0"/>
              </a:moveTo>
              <a:lnTo>
                <a:pt x="187132" y="819819"/>
              </a:lnTo>
              <a:lnTo>
                <a:pt x="0" y="819819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3954AC-4C48-FA43-AB8F-AF218360224C}">
      <dsp:nvSpPr>
        <dsp:cNvPr id="0" name=""/>
        <dsp:cNvSpPr/>
      </dsp:nvSpPr>
      <dsp:spPr>
        <a:xfrm>
          <a:off x="3048000" y="1212180"/>
          <a:ext cx="1265373" cy="8198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9819"/>
              </a:lnTo>
              <a:lnTo>
                <a:pt x="1265373" y="819819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F651F4-6632-DD4E-B84F-E4EB914C41B7}">
      <dsp:nvSpPr>
        <dsp:cNvPr id="0" name=""/>
        <dsp:cNvSpPr/>
      </dsp:nvSpPr>
      <dsp:spPr>
        <a:xfrm>
          <a:off x="1782626" y="2477554"/>
          <a:ext cx="187132" cy="819819"/>
        </a:xfrm>
        <a:custGeom>
          <a:avLst/>
          <a:gdLst/>
          <a:ahLst/>
          <a:cxnLst/>
          <a:rect l="0" t="0" r="0" b="0"/>
          <a:pathLst>
            <a:path>
              <a:moveTo>
                <a:pt x="187132" y="0"/>
              </a:moveTo>
              <a:lnTo>
                <a:pt x="187132" y="819819"/>
              </a:lnTo>
              <a:lnTo>
                <a:pt x="0" y="819819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1969CE-DCE0-314C-9DD3-3C7E30D1DF86}">
      <dsp:nvSpPr>
        <dsp:cNvPr id="0" name=""/>
        <dsp:cNvSpPr/>
      </dsp:nvSpPr>
      <dsp:spPr>
        <a:xfrm>
          <a:off x="2860867" y="1212180"/>
          <a:ext cx="187132" cy="819819"/>
        </a:xfrm>
        <a:custGeom>
          <a:avLst/>
          <a:gdLst/>
          <a:ahLst/>
          <a:cxnLst/>
          <a:rect l="0" t="0" r="0" b="0"/>
          <a:pathLst>
            <a:path>
              <a:moveTo>
                <a:pt x="187132" y="0"/>
              </a:moveTo>
              <a:lnTo>
                <a:pt x="187132" y="819819"/>
              </a:lnTo>
              <a:lnTo>
                <a:pt x="0" y="819819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2DC5BE-FA09-384F-9C6E-E1DC7DD68613}">
      <dsp:nvSpPr>
        <dsp:cNvPr id="0" name=""/>
        <dsp:cNvSpPr/>
      </dsp:nvSpPr>
      <dsp:spPr>
        <a:xfrm>
          <a:off x="2156891" y="321071"/>
          <a:ext cx="1782216" cy="8911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TQA / TQM</a:t>
          </a:r>
        </a:p>
      </dsp:txBody>
      <dsp:txXfrm>
        <a:off x="2156891" y="321071"/>
        <a:ext cx="1782216" cy="891108"/>
      </dsp:txXfrm>
    </dsp:sp>
    <dsp:sp modelId="{BB0CC773-953C-1E40-9FE9-6D0BDBD3F437}">
      <dsp:nvSpPr>
        <dsp:cNvPr id="0" name=""/>
        <dsp:cNvSpPr/>
      </dsp:nvSpPr>
      <dsp:spPr>
        <a:xfrm>
          <a:off x="1078650" y="1586445"/>
          <a:ext cx="1782216" cy="8911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QA</a:t>
          </a:r>
        </a:p>
      </dsp:txBody>
      <dsp:txXfrm>
        <a:off x="1078650" y="1586445"/>
        <a:ext cx="1782216" cy="891108"/>
      </dsp:txXfrm>
    </dsp:sp>
    <dsp:sp modelId="{06410A8E-AFEC-744C-9CFB-35CB69069634}">
      <dsp:nvSpPr>
        <dsp:cNvPr id="0" name=""/>
        <dsp:cNvSpPr/>
      </dsp:nvSpPr>
      <dsp:spPr>
        <a:xfrm>
          <a:off x="409" y="2851819"/>
          <a:ext cx="1782216" cy="8911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People</a:t>
          </a:r>
        </a:p>
      </dsp:txBody>
      <dsp:txXfrm>
        <a:off x="409" y="2851819"/>
        <a:ext cx="1782216" cy="891108"/>
      </dsp:txXfrm>
    </dsp:sp>
    <dsp:sp modelId="{1D6CE8C9-C34B-D54F-9EE5-3C3270D014EA}">
      <dsp:nvSpPr>
        <dsp:cNvPr id="0" name=""/>
        <dsp:cNvSpPr/>
      </dsp:nvSpPr>
      <dsp:spPr>
        <a:xfrm>
          <a:off x="4313373" y="1586445"/>
          <a:ext cx="1782216" cy="8911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QC</a:t>
          </a:r>
        </a:p>
      </dsp:txBody>
      <dsp:txXfrm>
        <a:off x="4313373" y="1586445"/>
        <a:ext cx="1782216" cy="891108"/>
      </dsp:txXfrm>
    </dsp:sp>
    <dsp:sp modelId="{ADBE8A49-9A16-5C41-A758-97B74CA6285D}">
      <dsp:nvSpPr>
        <dsp:cNvPr id="0" name=""/>
        <dsp:cNvSpPr/>
      </dsp:nvSpPr>
      <dsp:spPr>
        <a:xfrm>
          <a:off x="3235132" y="2851819"/>
          <a:ext cx="1782216" cy="8911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Equipment</a:t>
          </a:r>
        </a:p>
      </dsp:txBody>
      <dsp:txXfrm>
        <a:off x="3235132" y="2851819"/>
        <a:ext cx="1782216" cy="89110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628557-C59D-9445-ACA1-9B77B0B87C9E}">
      <dsp:nvSpPr>
        <dsp:cNvPr id="0" name=""/>
        <dsp:cNvSpPr/>
      </dsp:nvSpPr>
      <dsp:spPr>
        <a:xfrm>
          <a:off x="5876668" y="2103836"/>
          <a:ext cx="174930" cy="19492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9227"/>
              </a:lnTo>
              <a:lnTo>
                <a:pt x="174930" y="1949227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20BDD8-DB5A-D64B-9565-643B3225C724}">
      <dsp:nvSpPr>
        <dsp:cNvPr id="0" name=""/>
        <dsp:cNvSpPr/>
      </dsp:nvSpPr>
      <dsp:spPr>
        <a:xfrm>
          <a:off x="5701737" y="2103836"/>
          <a:ext cx="174930" cy="1949227"/>
        </a:xfrm>
        <a:custGeom>
          <a:avLst/>
          <a:gdLst/>
          <a:ahLst/>
          <a:cxnLst/>
          <a:rect l="0" t="0" r="0" b="0"/>
          <a:pathLst>
            <a:path>
              <a:moveTo>
                <a:pt x="174930" y="0"/>
              </a:moveTo>
              <a:lnTo>
                <a:pt x="174930" y="1949227"/>
              </a:lnTo>
              <a:lnTo>
                <a:pt x="0" y="1949227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016990-632B-744F-A9AE-19374D025D8C}">
      <dsp:nvSpPr>
        <dsp:cNvPr id="0" name=""/>
        <dsp:cNvSpPr/>
      </dsp:nvSpPr>
      <dsp:spPr>
        <a:xfrm>
          <a:off x="5876668" y="2103836"/>
          <a:ext cx="174930" cy="7663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6363"/>
              </a:lnTo>
              <a:lnTo>
                <a:pt x="174930" y="766363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4C25E0-6DFE-1C4C-BFAB-CEF073F5E556}">
      <dsp:nvSpPr>
        <dsp:cNvPr id="0" name=""/>
        <dsp:cNvSpPr/>
      </dsp:nvSpPr>
      <dsp:spPr>
        <a:xfrm>
          <a:off x="5701737" y="2103836"/>
          <a:ext cx="174930" cy="766363"/>
        </a:xfrm>
        <a:custGeom>
          <a:avLst/>
          <a:gdLst/>
          <a:ahLst/>
          <a:cxnLst/>
          <a:rect l="0" t="0" r="0" b="0"/>
          <a:pathLst>
            <a:path>
              <a:moveTo>
                <a:pt x="174930" y="0"/>
              </a:moveTo>
              <a:lnTo>
                <a:pt x="174930" y="766363"/>
              </a:lnTo>
              <a:lnTo>
                <a:pt x="0" y="766363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D88226-D64A-3D46-B7F2-F9D1526F4A90}">
      <dsp:nvSpPr>
        <dsp:cNvPr id="0" name=""/>
        <dsp:cNvSpPr/>
      </dsp:nvSpPr>
      <dsp:spPr>
        <a:xfrm>
          <a:off x="3860799" y="920971"/>
          <a:ext cx="1182864" cy="7663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6363"/>
              </a:lnTo>
              <a:lnTo>
                <a:pt x="1182864" y="76636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0FFB61-3580-BE42-AEE4-E0B4ED65C187}">
      <dsp:nvSpPr>
        <dsp:cNvPr id="0" name=""/>
        <dsp:cNvSpPr/>
      </dsp:nvSpPr>
      <dsp:spPr>
        <a:xfrm>
          <a:off x="1670001" y="2103836"/>
          <a:ext cx="174930" cy="3132092"/>
        </a:xfrm>
        <a:custGeom>
          <a:avLst/>
          <a:gdLst/>
          <a:ahLst/>
          <a:cxnLst/>
          <a:rect l="0" t="0" r="0" b="0"/>
          <a:pathLst>
            <a:path>
              <a:moveTo>
                <a:pt x="174930" y="0"/>
              </a:moveTo>
              <a:lnTo>
                <a:pt x="174930" y="3132092"/>
              </a:lnTo>
              <a:lnTo>
                <a:pt x="0" y="3132092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AD5BD8-DBE8-C54A-945D-1E66F85347BE}">
      <dsp:nvSpPr>
        <dsp:cNvPr id="0" name=""/>
        <dsp:cNvSpPr/>
      </dsp:nvSpPr>
      <dsp:spPr>
        <a:xfrm>
          <a:off x="1844931" y="2103836"/>
          <a:ext cx="174930" cy="19492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9227"/>
              </a:lnTo>
              <a:lnTo>
                <a:pt x="174930" y="1949227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0323C4-02D5-754D-B33D-80055EBC4CAB}">
      <dsp:nvSpPr>
        <dsp:cNvPr id="0" name=""/>
        <dsp:cNvSpPr/>
      </dsp:nvSpPr>
      <dsp:spPr>
        <a:xfrm>
          <a:off x="1670001" y="2103836"/>
          <a:ext cx="174930" cy="1949227"/>
        </a:xfrm>
        <a:custGeom>
          <a:avLst/>
          <a:gdLst/>
          <a:ahLst/>
          <a:cxnLst/>
          <a:rect l="0" t="0" r="0" b="0"/>
          <a:pathLst>
            <a:path>
              <a:moveTo>
                <a:pt x="174930" y="0"/>
              </a:moveTo>
              <a:lnTo>
                <a:pt x="174930" y="1949227"/>
              </a:lnTo>
              <a:lnTo>
                <a:pt x="0" y="1949227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AFF1D2-8E34-9D43-81EF-E76563F7E94B}">
      <dsp:nvSpPr>
        <dsp:cNvPr id="0" name=""/>
        <dsp:cNvSpPr/>
      </dsp:nvSpPr>
      <dsp:spPr>
        <a:xfrm>
          <a:off x="1844931" y="2103836"/>
          <a:ext cx="174930" cy="7663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6363"/>
              </a:lnTo>
              <a:lnTo>
                <a:pt x="174930" y="766363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AD446F-1BDA-7943-8873-3B4D70AA56A0}">
      <dsp:nvSpPr>
        <dsp:cNvPr id="0" name=""/>
        <dsp:cNvSpPr/>
      </dsp:nvSpPr>
      <dsp:spPr>
        <a:xfrm>
          <a:off x="1670001" y="2103836"/>
          <a:ext cx="174930" cy="766363"/>
        </a:xfrm>
        <a:custGeom>
          <a:avLst/>
          <a:gdLst/>
          <a:ahLst/>
          <a:cxnLst/>
          <a:rect l="0" t="0" r="0" b="0"/>
          <a:pathLst>
            <a:path>
              <a:moveTo>
                <a:pt x="174930" y="0"/>
              </a:moveTo>
              <a:lnTo>
                <a:pt x="174930" y="766363"/>
              </a:lnTo>
              <a:lnTo>
                <a:pt x="0" y="766363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ECF9A0-6317-1E47-AEB5-9E18342C0B21}">
      <dsp:nvSpPr>
        <dsp:cNvPr id="0" name=""/>
        <dsp:cNvSpPr/>
      </dsp:nvSpPr>
      <dsp:spPr>
        <a:xfrm>
          <a:off x="2677935" y="920971"/>
          <a:ext cx="1182864" cy="766363"/>
        </a:xfrm>
        <a:custGeom>
          <a:avLst/>
          <a:gdLst/>
          <a:ahLst/>
          <a:cxnLst/>
          <a:rect l="0" t="0" r="0" b="0"/>
          <a:pathLst>
            <a:path>
              <a:moveTo>
                <a:pt x="1182864" y="0"/>
              </a:moveTo>
              <a:lnTo>
                <a:pt x="1182864" y="766363"/>
              </a:lnTo>
              <a:lnTo>
                <a:pt x="0" y="76636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94C8A1-D41D-024A-BE4F-41D2FF96BAF6}">
      <dsp:nvSpPr>
        <dsp:cNvPr id="0" name=""/>
        <dsp:cNvSpPr/>
      </dsp:nvSpPr>
      <dsp:spPr>
        <a:xfrm>
          <a:off x="3027796" y="87968"/>
          <a:ext cx="1666006" cy="83300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Somatic Effects</a:t>
          </a:r>
        </a:p>
      </dsp:txBody>
      <dsp:txXfrm>
        <a:off x="3027796" y="87968"/>
        <a:ext cx="1666006" cy="833003"/>
      </dsp:txXfrm>
    </dsp:sp>
    <dsp:sp modelId="{A73B0D18-0442-4E46-8F8A-2EB61F28BB4B}">
      <dsp:nvSpPr>
        <dsp:cNvPr id="0" name=""/>
        <dsp:cNvSpPr/>
      </dsp:nvSpPr>
      <dsp:spPr>
        <a:xfrm>
          <a:off x="1011928" y="1270832"/>
          <a:ext cx="1666006" cy="83300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Stochastic</a:t>
          </a:r>
        </a:p>
      </dsp:txBody>
      <dsp:txXfrm>
        <a:off x="1011928" y="1270832"/>
        <a:ext cx="1666006" cy="833003"/>
      </dsp:txXfrm>
    </dsp:sp>
    <dsp:sp modelId="{B66DCF33-1B97-304D-895A-F12885DFE415}">
      <dsp:nvSpPr>
        <dsp:cNvPr id="0" name=""/>
        <dsp:cNvSpPr/>
      </dsp:nvSpPr>
      <dsp:spPr>
        <a:xfrm>
          <a:off x="3994" y="2453697"/>
          <a:ext cx="1666006" cy="83300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Non-threshold</a:t>
          </a:r>
        </a:p>
      </dsp:txBody>
      <dsp:txXfrm>
        <a:off x="3994" y="2453697"/>
        <a:ext cx="1666006" cy="833003"/>
      </dsp:txXfrm>
    </dsp:sp>
    <dsp:sp modelId="{DBB86622-21C6-9442-8B2B-49CC099C43D8}">
      <dsp:nvSpPr>
        <dsp:cNvPr id="0" name=""/>
        <dsp:cNvSpPr/>
      </dsp:nvSpPr>
      <dsp:spPr>
        <a:xfrm>
          <a:off x="2019862" y="2453697"/>
          <a:ext cx="1666006" cy="83300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Probability Increases but severity does not</a:t>
          </a:r>
        </a:p>
      </dsp:txBody>
      <dsp:txXfrm>
        <a:off x="2019862" y="2453697"/>
        <a:ext cx="1666006" cy="833003"/>
      </dsp:txXfrm>
    </dsp:sp>
    <dsp:sp modelId="{DCF84F06-D7A9-BD40-B45D-35F15F88DEC4}">
      <dsp:nvSpPr>
        <dsp:cNvPr id="0" name=""/>
        <dsp:cNvSpPr/>
      </dsp:nvSpPr>
      <dsp:spPr>
        <a:xfrm>
          <a:off x="3994" y="3636562"/>
          <a:ext cx="1666006" cy="83300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“All or None”</a:t>
          </a:r>
        </a:p>
      </dsp:txBody>
      <dsp:txXfrm>
        <a:off x="3994" y="3636562"/>
        <a:ext cx="1666006" cy="833003"/>
      </dsp:txXfrm>
    </dsp:sp>
    <dsp:sp modelId="{CA1C3EF9-37B5-6E40-AEF3-64C6906EBE5C}">
      <dsp:nvSpPr>
        <dsp:cNvPr id="0" name=""/>
        <dsp:cNvSpPr/>
      </dsp:nvSpPr>
      <dsp:spPr>
        <a:xfrm>
          <a:off x="2019862" y="3636562"/>
          <a:ext cx="1666006" cy="83300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Late Responses (Low Doses)</a:t>
          </a:r>
        </a:p>
      </dsp:txBody>
      <dsp:txXfrm>
        <a:off x="2019862" y="3636562"/>
        <a:ext cx="1666006" cy="833003"/>
      </dsp:txXfrm>
    </dsp:sp>
    <dsp:sp modelId="{D7F20240-E199-6546-84EC-187381AB1BEA}">
      <dsp:nvSpPr>
        <dsp:cNvPr id="0" name=""/>
        <dsp:cNvSpPr/>
      </dsp:nvSpPr>
      <dsp:spPr>
        <a:xfrm>
          <a:off x="3994" y="4819427"/>
          <a:ext cx="1666006" cy="83300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Cancer, Leukemia, Genetics</a:t>
          </a:r>
        </a:p>
      </dsp:txBody>
      <dsp:txXfrm>
        <a:off x="3994" y="4819427"/>
        <a:ext cx="1666006" cy="833003"/>
      </dsp:txXfrm>
    </dsp:sp>
    <dsp:sp modelId="{89BCD367-5271-8A4A-8D7A-03B5F52C95C3}">
      <dsp:nvSpPr>
        <dsp:cNvPr id="0" name=""/>
        <dsp:cNvSpPr/>
      </dsp:nvSpPr>
      <dsp:spPr>
        <a:xfrm>
          <a:off x="5043664" y="1270832"/>
          <a:ext cx="1666006" cy="83300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Deterministic</a:t>
          </a:r>
        </a:p>
      </dsp:txBody>
      <dsp:txXfrm>
        <a:off x="5043664" y="1270832"/>
        <a:ext cx="1666006" cy="833003"/>
      </dsp:txXfrm>
    </dsp:sp>
    <dsp:sp modelId="{DCFBE1F8-D848-FB40-B8F9-F160788005C9}">
      <dsp:nvSpPr>
        <dsp:cNvPr id="0" name=""/>
        <dsp:cNvSpPr/>
      </dsp:nvSpPr>
      <dsp:spPr>
        <a:xfrm>
          <a:off x="4035730" y="2453697"/>
          <a:ext cx="1666006" cy="83300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Threshold</a:t>
          </a:r>
        </a:p>
      </dsp:txBody>
      <dsp:txXfrm>
        <a:off x="4035730" y="2453697"/>
        <a:ext cx="1666006" cy="833003"/>
      </dsp:txXfrm>
    </dsp:sp>
    <dsp:sp modelId="{683DB7BA-C908-3F47-AF1B-61B2D3C116B1}">
      <dsp:nvSpPr>
        <dsp:cNvPr id="0" name=""/>
        <dsp:cNvSpPr/>
      </dsp:nvSpPr>
      <dsp:spPr>
        <a:xfrm>
          <a:off x="6051598" y="2453697"/>
          <a:ext cx="1666006" cy="83300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Probability increases AND severity increases</a:t>
          </a:r>
        </a:p>
      </dsp:txBody>
      <dsp:txXfrm>
        <a:off x="6051598" y="2453697"/>
        <a:ext cx="1666006" cy="833003"/>
      </dsp:txXfrm>
    </dsp:sp>
    <dsp:sp modelId="{412C5844-F9B5-594D-9DDD-CA739E1DC9F8}">
      <dsp:nvSpPr>
        <dsp:cNvPr id="0" name=""/>
        <dsp:cNvSpPr/>
      </dsp:nvSpPr>
      <dsp:spPr>
        <a:xfrm>
          <a:off x="4035730" y="3636562"/>
          <a:ext cx="1666006" cy="83300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Early Responses (High Dose)</a:t>
          </a:r>
        </a:p>
      </dsp:txBody>
      <dsp:txXfrm>
        <a:off x="4035730" y="3636562"/>
        <a:ext cx="1666006" cy="833003"/>
      </dsp:txXfrm>
    </dsp:sp>
    <dsp:sp modelId="{12A8DADD-5D49-7645-886C-3BF7EE49DF25}">
      <dsp:nvSpPr>
        <dsp:cNvPr id="0" name=""/>
        <dsp:cNvSpPr/>
      </dsp:nvSpPr>
      <dsp:spPr>
        <a:xfrm>
          <a:off x="6051598" y="3636562"/>
          <a:ext cx="1666006" cy="83300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Cataracts, epilation, erythema </a:t>
          </a:r>
        </a:p>
      </dsp:txBody>
      <dsp:txXfrm>
        <a:off x="6051598" y="3636562"/>
        <a:ext cx="1666006" cy="8330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FB5720-6626-E740-B5DB-BE5D07A63F9F}">
      <dsp:nvSpPr>
        <dsp:cNvPr id="0" name=""/>
        <dsp:cNvSpPr/>
      </dsp:nvSpPr>
      <dsp:spPr>
        <a:xfrm>
          <a:off x="4639474" y="2360817"/>
          <a:ext cx="138103" cy="6050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5023"/>
              </a:lnTo>
              <a:lnTo>
                <a:pt x="138103" y="605023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5C8929-25A4-2F4A-A4A1-CCDA02D5763B}">
      <dsp:nvSpPr>
        <dsp:cNvPr id="0" name=""/>
        <dsp:cNvSpPr/>
      </dsp:nvSpPr>
      <dsp:spPr>
        <a:xfrm>
          <a:off x="4501371" y="2360817"/>
          <a:ext cx="138103" cy="605023"/>
        </a:xfrm>
        <a:custGeom>
          <a:avLst/>
          <a:gdLst/>
          <a:ahLst/>
          <a:cxnLst/>
          <a:rect l="0" t="0" r="0" b="0"/>
          <a:pathLst>
            <a:path>
              <a:moveTo>
                <a:pt x="138103" y="0"/>
              </a:moveTo>
              <a:lnTo>
                <a:pt x="138103" y="605023"/>
              </a:lnTo>
              <a:lnTo>
                <a:pt x="0" y="605023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F32AD5-F638-6C42-A519-2ADD202DCABF}">
      <dsp:nvSpPr>
        <dsp:cNvPr id="0" name=""/>
        <dsp:cNvSpPr/>
      </dsp:nvSpPr>
      <dsp:spPr>
        <a:xfrm>
          <a:off x="3047999" y="1426976"/>
          <a:ext cx="933840" cy="6050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5023"/>
              </a:lnTo>
              <a:lnTo>
                <a:pt x="933840" y="60502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298F4A-2239-B942-8A79-F5613171269E}">
      <dsp:nvSpPr>
        <dsp:cNvPr id="0" name=""/>
        <dsp:cNvSpPr/>
      </dsp:nvSpPr>
      <dsp:spPr>
        <a:xfrm>
          <a:off x="1456525" y="2360817"/>
          <a:ext cx="138103" cy="6050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5023"/>
              </a:lnTo>
              <a:lnTo>
                <a:pt x="138103" y="605023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599DF6-CFE5-8248-8368-9B9EFD911202}">
      <dsp:nvSpPr>
        <dsp:cNvPr id="0" name=""/>
        <dsp:cNvSpPr/>
      </dsp:nvSpPr>
      <dsp:spPr>
        <a:xfrm>
          <a:off x="1318421" y="2360817"/>
          <a:ext cx="138103" cy="605023"/>
        </a:xfrm>
        <a:custGeom>
          <a:avLst/>
          <a:gdLst/>
          <a:ahLst/>
          <a:cxnLst/>
          <a:rect l="0" t="0" r="0" b="0"/>
          <a:pathLst>
            <a:path>
              <a:moveTo>
                <a:pt x="138103" y="0"/>
              </a:moveTo>
              <a:lnTo>
                <a:pt x="138103" y="605023"/>
              </a:lnTo>
              <a:lnTo>
                <a:pt x="0" y="605023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65417E-5BEC-8749-BD58-6BAD34605430}">
      <dsp:nvSpPr>
        <dsp:cNvPr id="0" name=""/>
        <dsp:cNvSpPr/>
      </dsp:nvSpPr>
      <dsp:spPr>
        <a:xfrm>
          <a:off x="2114159" y="1426976"/>
          <a:ext cx="933840" cy="605023"/>
        </a:xfrm>
        <a:custGeom>
          <a:avLst/>
          <a:gdLst/>
          <a:ahLst/>
          <a:cxnLst/>
          <a:rect l="0" t="0" r="0" b="0"/>
          <a:pathLst>
            <a:path>
              <a:moveTo>
                <a:pt x="933840" y="0"/>
              </a:moveTo>
              <a:lnTo>
                <a:pt x="933840" y="605023"/>
              </a:lnTo>
              <a:lnTo>
                <a:pt x="0" y="60502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3F0552-2272-0749-ADC0-D5022C88862B}">
      <dsp:nvSpPr>
        <dsp:cNvPr id="0" name=""/>
        <dsp:cNvSpPr/>
      </dsp:nvSpPr>
      <dsp:spPr>
        <a:xfrm>
          <a:off x="2390365" y="769342"/>
          <a:ext cx="1315268" cy="6576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Interaction with cells</a:t>
          </a:r>
        </a:p>
      </dsp:txBody>
      <dsp:txXfrm>
        <a:off x="2390365" y="769342"/>
        <a:ext cx="1315268" cy="657634"/>
      </dsp:txXfrm>
    </dsp:sp>
    <dsp:sp modelId="{8E2D173D-E150-4948-8A97-ED23BAED85A5}">
      <dsp:nvSpPr>
        <dsp:cNvPr id="0" name=""/>
        <dsp:cNvSpPr/>
      </dsp:nvSpPr>
      <dsp:spPr>
        <a:xfrm>
          <a:off x="798890" y="1703182"/>
          <a:ext cx="1315268" cy="6576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Direct</a:t>
          </a:r>
        </a:p>
      </dsp:txBody>
      <dsp:txXfrm>
        <a:off x="798890" y="1703182"/>
        <a:ext cx="1315268" cy="657634"/>
      </dsp:txXfrm>
    </dsp:sp>
    <dsp:sp modelId="{11CB7C95-6CE9-ED43-AA92-D9804CFD46CA}">
      <dsp:nvSpPr>
        <dsp:cNvPr id="0" name=""/>
        <dsp:cNvSpPr/>
      </dsp:nvSpPr>
      <dsp:spPr>
        <a:xfrm>
          <a:off x="3153" y="2637023"/>
          <a:ext cx="1315268" cy="6576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DNA in nucleus</a:t>
          </a:r>
        </a:p>
      </dsp:txBody>
      <dsp:txXfrm>
        <a:off x="3153" y="2637023"/>
        <a:ext cx="1315268" cy="657634"/>
      </dsp:txXfrm>
    </dsp:sp>
    <dsp:sp modelId="{00A816CE-06FF-1347-837C-0054183FCF11}">
      <dsp:nvSpPr>
        <dsp:cNvPr id="0" name=""/>
        <dsp:cNvSpPr/>
      </dsp:nvSpPr>
      <dsp:spPr>
        <a:xfrm>
          <a:off x="1594628" y="2637023"/>
          <a:ext cx="1315268" cy="6576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Target theory</a:t>
          </a:r>
        </a:p>
      </dsp:txBody>
      <dsp:txXfrm>
        <a:off x="1594628" y="2637023"/>
        <a:ext cx="1315268" cy="657634"/>
      </dsp:txXfrm>
    </dsp:sp>
    <dsp:sp modelId="{2EADBB4C-7929-4A44-8DD0-AF606312406B}">
      <dsp:nvSpPr>
        <dsp:cNvPr id="0" name=""/>
        <dsp:cNvSpPr/>
      </dsp:nvSpPr>
      <dsp:spPr>
        <a:xfrm>
          <a:off x="3981840" y="1703182"/>
          <a:ext cx="1315268" cy="6576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Indirect (water)</a:t>
          </a:r>
        </a:p>
      </dsp:txBody>
      <dsp:txXfrm>
        <a:off x="3981840" y="1703182"/>
        <a:ext cx="1315268" cy="657634"/>
      </dsp:txXfrm>
    </dsp:sp>
    <dsp:sp modelId="{4BC33E54-09AB-CB4B-9F79-BE5F15C08A39}">
      <dsp:nvSpPr>
        <dsp:cNvPr id="0" name=""/>
        <dsp:cNvSpPr/>
      </dsp:nvSpPr>
      <dsp:spPr>
        <a:xfrm>
          <a:off x="3186103" y="2637023"/>
          <a:ext cx="1315268" cy="6576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Other than nucleus</a:t>
          </a:r>
        </a:p>
      </dsp:txBody>
      <dsp:txXfrm>
        <a:off x="3186103" y="2637023"/>
        <a:ext cx="1315268" cy="657634"/>
      </dsp:txXfrm>
    </dsp:sp>
    <dsp:sp modelId="{D8689336-603D-EC47-94D9-F46624022AD5}">
      <dsp:nvSpPr>
        <dsp:cNvPr id="0" name=""/>
        <dsp:cNvSpPr/>
      </dsp:nvSpPr>
      <dsp:spPr>
        <a:xfrm>
          <a:off x="4777578" y="2637023"/>
          <a:ext cx="1315268" cy="6576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Cell 80% H20</a:t>
          </a:r>
        </a:p>
      </dsp:txBody>
      <dsp:txXfrm>
        <a:off x="4777578" y="2637023"/>
        <a:ext cx="1315268" cy="657634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5E8B4F-A152-B04F-9B6B-08187A0CB536}">
      <dsp:nvSpPr>
        <dsp:cNvPr id="0" name=""/>
        <dsp:cNvSpPr/>
      </dsp:nvSpPr>
      <dsp:spPr>
        <a:xfrm>
          <a:off x="3863180" y="2628822"/>
          <a:ext cx="2741612" cy="6523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577"/>
              </a:lnTo>
              <a:lnTo>
                <a:pt x="2741612" y="444577"/>
              </a:lnTo>
              <a:lnTo>
                <a:pt x="2741612" y="652379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A00F25-9B66-954D-9641-E6D5603A8D40}">
      <dsp:nvSpPr>
        <dsp:cNvPr id="0" name=""/>
        <dsp:cNvSpPr/>
      </dsp:nvSpPr>
      <dsp:spPr>
        <a:xfrm>
          <a:off x="3817460" y="2628822"/>
          <a:ext cx="91440" cy="6523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52379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FD9C09-AD8D-2846-AF44-FC3BD4BAEFD0}">
      <dsp:nvSpPr>
        <dsp:cNvPr id="0" name=""/>
        <dsp:cNvSpPr/>
      </dsp:nvSpPr>
      <dsp:spPr>
        <a:xfrm>
          <a:off x="1121568" y="2628822"/>
          <a:ext cx="2741612" cy="652379"/>
        </a:xfrm>
        <a:custGeom>
          <a:avLst/>
          <a:gdLst/>
          <a:ahLst/>
          <a:cxnLst/>
          <a:rect l="0" t="0" r="0" b="0"/>
          <a:pathLst>
            <a:path>
              <a:moveTo>
                <a:pt x="2741612" y="0"/>
              </a:moveTo>
              <a:lnTo>
                <a:pt x="2741612" y="444577"/>
              </a:lnTo>
              <a:lnTo>
                <a:pt x="0" y="444577"/>
              </a:lnTo>
              <a:lnTo>
                <a:pt x="0" y="652379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626E14-374C-F54E-BDE5-A2FF1C3E9DF1}">
      <dsp:nvSpPr>
        <dsp:cNvPr id="0" name=""/>
        <dsp:cNvSpPr/>
      </dsp:nvSpPr>
      <dsp:spPr>
        <a:xfrm>
          <a:off x="2741612" y="1204430"/>
          <a:ext cx="2243137" cy="14243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329ADE3-6D6E-FE42-867A-9B8A02693F2D}">
      <dsp:nvSpPr>
        <dsp:cNvPr id="0" name=""/>
        <dsp:cNvSpPr/>
      </dsp:nvSpPr>
      <dsp:spPr>
        <a:xfrm>
          <a:off x="2990849" y="1441206"/>
          <a:ext cx="2243137" cy="14243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Radiation</a:t>
          </a:r>
        </a:p>
      </dsp:txBody>
      <dsp:txXfrm>
        <a:off x="2990849" y="1441206"/>
        <a:ext cx="2243137" cy="1424392"/>
      </dsp:txXfrm>
    </dsp:sp>
    <dsp:sp modelId="{225FE0FF-89FF-A646-9911-5B230383F958}">
      <dsp:nvSpPr>
        <dsp:cNvPr id="0" name=""/>
        <dsp:cNvSpPr/>
      </dsp:nvSpPr>
      <dsp:spPr>
        <a:xfrm>
          <a:off x="0" y="3281201"/>
          <a:ext cx="2243137" cy="14243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9929BD9-2650-F04B-8C3B-D8097BA260EF}">
      <dsp:nvSpPr>
        <dsp:cNvPr id="0" name=""/>
        <dsp:cNvSpPr/>
      </dsp:nvSpPr>
      <dsp:spPr>
        <a:xfrm>
          <a:off x="249237" y="3517977"/>
          <a:ext cx="2243137" cy="14243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Attenuation</a:t>
          </a:r>
        </a:p>
      </dsp:txBody>
      <dsp:txXfrm>
        <a:off x="249237" y="3517977"/>
        <a:ext cx="2243137" cy="1424392"/>
      </dsp:txXfrm>
    </dsp:sp>
    <dsp:sp modelId="{1A2327A3-1722-FB4E-9653-CE4120A660F8}">
      <dsp:nvSpPr>
        <dsp:cNvPr id="0" name=""/>
        <dsp:cNvSpPr/>
      </dsp:nvSpPr>
      <dsp:spPr>
        <a:xfrm>
          <a:off x="2741612" y="3281201"/>
          <a:ext cx="2243137" cy="14243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258349D-3255-9D44-87B9-B22EC6A327B9}">
      <dsp:nvSpPr>
        <dsp:cNvPr id="0" name=""/>
        <dsp:cNvSpPr/>
      </dsp:nvSpPr>
      <dsp:spPr>
        <a:xfrm>
          <a:off x="2990849" y="3517977"/>
          <a:ext cx="2243137" cy="14243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Absorption</a:t>
          </a:r>
        </a:p>
      </dsp:txBody>
      <dsp:txXfrm>
        <a:off x="2990849" y="3517977"/>
        <a:ext cx="2243137" cy="1424392"/>
      </dsp:txXfrm>
    </dsp:sp>
    <dsp:sp modelId="{3A523119-1A11-8748-A941-9FD70A556162}">
      <dsp:nvSpPr>
        <dsp:cNvPr id="0" name=""/>
        <dsp:cNvSpPr/>
      </dsp:nvSpPr>
      <dsp:spPr>
        <a:xfrm>
          <a:off x="5483224" y="3281201"/>
          <a:ext cx="2243137" cy="14243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C4E5E73-B5F3-DB4B-AE3C-0D6F1C73BCA4}">
      <dsp:nvSpPr>
        <dsp:cNvPr id="0" name=""/>
        <dsp:cNvSpPr/>
      </dsp:nvSpPr>
      <dsp:spPr>
        <a:xfrm>
          <a:off x="5732461" y="3517977"/>
          <a:ext cx="2243137" cy="14243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Transmission</a:t>
          </a:r>
        </a:p>
      </dsp:txBody>
      <dsp:txXfrm>
        <a:off x="5732461" y="3517977"/>
        <a:ext cx="2243137" cy="1424392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F8FDA2-95F3-6B4A-874F-F4DA2D41D80C}">
      <dsp:nvSpPr>
        <dsp:cNvPr id="0" name=""/>
        <dsp:cNvSpPr/>
      </dsp:nvSpPr>
      <dsp:spPr>
        <a:xfrm>
          <a:off x="4431681" y="1932768"/>
          <a:ext cx="91440" cy="1984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8462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4E02AF-A060-084F-B6DD-6152E30C25C3}">
      <dsp:nvSpPr>
        <dsp:cNvPr id="0" name=""/>
        <dsp:cNvSpPr/>
      </dsp:nvSpPr>
      <dsp:spPr>
        <a:xfrm>
          <a:off x="3234649" y="1932768"/>
          <a:ext cx="99231" cy="434726"/>
        </a:xfrm>
        <a:custGeom>
          <a:avLst/>
          <a:gdLst/>
          <a:ahLst/>
          <a:cxnLst/>
          <a:rect l="0" t="0" r="0" b="0"/>
          <a:pathLst>
            <a:path>
              <a:moveTo>
                <a:pt x="99231" y="0"/>
              </a:moveTo>
              <a:lnTo>
                <a:pt x="99231" y="434726"/>
              </a:lnTo>
              <a:lnTo>
                <a:pt x="0" y="43472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D4F4E5-E119-934B-805F-4EF278EC51AC}">
      <dsp:nvSpPr>
        <dsp:cNvPr id="0" name=""/>
        <dsp:cNvSpPr/>
      </dsp:nvSpPr>
      <dsp:spPr>
        <a:xfrm>
          <a:off x="1046838" y="1932768"/>
          <a:ext cx="571760" cy="1984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231"/>
              </a:lnTo>
              <a:lnTo>
                <a:pt x="571760" y="99231"/>
              </a:lnTo>
              <a:lnTo>
                <a:pt x="571760" y="198462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1AA382-F990-874E-95AD-DBE5C8C549E3}">
      <dsp:nvSpPr>
        <dsp:cNvPr id="0" name=""/>
        <dsp:cNvSpPr/>
      </dsp:nvSpPr>
      <dsp:spPr>
        <a:xfrm>
          <a:off x="475077" y="1932768"/>
          <a:ext cx="571760" cy="198462"/>
        </a:xfrm>
        <a:custGeom>
          <a:avLst/>
          <a:gdLst/>
          <a:ahLst/>
          <a:cxnLst/>
          <a:rect l="0" t="0" r="0" b="0"/>
          <a:pathLst>
            <a:path>
              <a:moveTo>
                <a:pt x="571760" y="0"/>
              </a:moveTo>
              <a:lnTo>
                <a:pt x="571760" y="99231"/>
              </a:lnTo>
              <a:lnTo>
                <a:pt x="0" y="99231"/>
              </a:lnTo>
              <a:lnTo>
                <a:pt x="0" y="198462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DA3245-00F7-BD45-85F3-C8953F0A8234}">
      <dsp:nvSpPr>
        <dsp:cNvPr id="0" name=""/>
        <dsp:cNvSpPr/>
      </dsp:nvSpPr>
      <dsp:spPr>
        <a:xfrm>
          <a:off x="574309" y="1460239"/>
          <a:ext cx="945058" cy="4725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Lead</a:t>
          </a:r>
        </a:p>
      </dsp:txBody>
      <dsp:txXfrm>
        <a:off x="574309" y="1460239"/>
        <a:ext cx="945058" cy="472529"/>
      </dsp:txXfrm>
    </dsp:sp>
    <dsp:sp modelId="{17D8FF7D-98CA-1F48-9CC5-C5172D921E26}">
      <dsp:nvSpPr>
        <dsp:cNvPr id="0" name=""/>
        <dsp:cNvSpPr/>
      </dsp:nvSpPr>
      <dsp:spPr>
        <a:xfrm>
          <a:off x="2548" y="2131231"/>
          <a:ext cx="945058" cy="4725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Pb Glass</a:t>
          </a:r>
        </a:p>
      </dsp:txBody>
      <dsp:txXfrm>
        <a:off x="2548" y="2131231"/>
        <a:ext cx="945058" cy="472529"/>
      </dsp:txXfrm>
    </dsp:sp>
    <dsp:sp modelId="{43BD9F9B-A0E3-BD4C-BFB8-E0B4F4A1331E}">
      <dsp:nvSpPr>
        <dsp:cNvPr id="0" name=""/>
        <dsp:cNvSpPr/>
      </dsp:nvSpPr>
      <dsp:spPr>
        <a:xfrm>
          <a:off x="1146069" y="2131231"/>
          <a:ext cx="945058" cy="4725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Pb acrylic</a:t>
          </a:r>
        </a:p>
      </dsp:txBody>
      <dsp:txXfrm>
        <a:off x="1146069" y="2131231"/>
        <a:ext cx="945058" cy="472529"/>
      </dsp:txXfrm>
    </dsp:sp>
    <dsp:sp modelId="{498502E9-C5DF-214B-9F58-7A2D5134939D}">
      <dsp:nvSpPr>
        <dsp:cNvPr id="0" name=""/>
        <dsp:cNvSpPr/>
      </dsp:nvSpPr>
      <dsp:spPr>
        <a:xfrm>
          <a:off x="2861350" y="1460239"/>
          <a:ext cx="945058" cy="4725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Gypsum board</a:t>
          </a:r>
        </a:p>
      </dsp:txBody>
      <dsp:txXfrm>
        <a:off x="2861350" y="1460239"/>
        <a:ext cx="945058" cy="472529"/>
      </dsp:txXfrm>
    </dsp:sp>
    <dsp:sp modelId="{84F3A6A4-43D7-724C-8330-CC3687D62EC0}">
      <dsp:nvSpPr>
        <dsp:cNvPr id="0" name=""/>
        <dsp:cNvSpPr/>
      </dsp:nvSpPr>
      <dsp:spPr>
        <a:xfrm>
          <a:off x="2289590" y="2131231"/>
          <a:ext cx="945058" cy="4725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Wood</a:t>
          </a:r>
        </a:p>
      </dsp:txBody>
      <dsp:txXfrm>
        <a:off x="2289590" y="2131231"/>
        <a:ext cx="945058" cy="472529"/>
      </dsp:txXfrm>
    </dsp:sp>
    <dsp:sp modelId="{8FB1A613-61F6-DE49-8D71-B07608190FD7}">
      <dsp:nvSpPr>
        <dsp:cNvPr id="0" name=""/>
        <dsp:cNvSpPr/>
      </dsp:nvSpPr>
      <dsp:spPr>
        <a:xfrm>
          <a:off x="4004871" y="1460239"/>
          <a:ext cx="945058" cy="4725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Concrete</a:t>
          </a:r>
        </a:p>
      </dsp:txBody>
      <dsp:txXfrm>
        <a:off x="4004871" y="1460239"/>
        <a:ext cx="945058" cy="472529"/>
      </dsp:txXfrm>
    </dsp:sp>
    <dsp:sp modelId="{9A4CDA00-B176-B046-9F12-B93C06EB02D2}">
      <dsp:nvSpPr>
        <dsp:cNvPr id="0" name=""/>
        <dsp:cNvSpPr/>
      </dsp:nvSpPr>
      <dsp:spPr>
        <a:xfrm>
          <a:off x="4004871" y="2131231"/>
          <a:ext cx="945058" cy="4725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Or Brick</a:t>
          </a:r>
        </a:p>
      </dsp:txBody>
      <dsp:txXfrm>
        <a:off x="4004871" y="2131231"/>
        <a:ext cx="945058" cy="472529"/>
      </dsp:txXfrm>
    </dsp:sp>
    <dsp:sp modelId="{63284F2C-3586-604A-8D34-D0BAD90F7A3E}">
      <dsp:nvSpPr>
        <dsp:cNvPr id="0" name=""/>
        <dsp:cNvSpPr/>
      </dsp:nvSpPr>
      <dsp:spPr>
        <a:xfrm>
          <a:off x="5148392" y="1460239"/>
          <a:ext cx="945058" cy="4725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Steel</a:t>
          </a:r>
        </a:p>
      </dsp:txBody>
      <dsp:txXfrm>
        <a:off x="5148392" y="1460239"/>
        <a:ext cx="945058" cy="472529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C7DAF0-FB5D-D343-9D72-4BD293240F04}">
      <dsp:nvSpPr>
        <dsp:cNvPr id="0" name=""/>
        <dsp:cNvSpPr/>
      </dsp:nvSpPr>
      <dsp:spPr>
        <a:xfrm>
          <a:off x="4392420" y="1472331"/>
          <a:ext cx="127750" cy="2287339"/>
        </a:xfrm>
        <a:custGeom>
          <a:avLst/>
          <a:gdLst/>
          <a:ahLst/>
          <a:cxnLst/>
          <a:rect l="0" t="0" r="0" b="0"/>
          <a:pathLst>
            <a:path>
              <a:moveTo>
                <a:pt x="127750" y="0"/>
              </a:moveTo>
              <a:lnTo>
                <a:pt x="127750" y="2287339"/>
              </a:lnTo>
              <a:lnTo>
                <a:pt x="0" y="2287339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6E056A-6BA3-8043-9C7D-245D6F9F9B8C}">
      <dsp:nvSpPr>
        <dsp:cNvPr id="0" name=""/>
        <dsp:cNvSpPr/>
      </dsp:nvSpPr>
      <dsp:spPr>
        <a:xfrm>
          <a:off x="4520170" y="1472331"/>
          <a:ext cx="127750" cy="14235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3503"/>
              </a:lnTo>
              <a:lnTo>
                <a:pt x="127750" y="1423503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651F88-D1EC-234C-8C5E-6D86AC088C75}">
      <dsp:nvSpPr>
        <dsp:cNvPr id="0" name=""/>
        <dsp:cNvSpPr/>
      </dsp:nvSpPr>
      <dsp:spPr>
        <a:xfrm>
          <a:off x="4392420" y="1472331"/>
          <a:ext cx="127750" cy="1423503"/>
        </a:xfrm>
        <a:custGeom>
          <a:avLst/>
          <a:gdLst/>
          <a:ahLst/>
          <a:cxnLst/>
          <a:rect l="0" t="0" r="0" b="0"/>
          <a:pathLst>
            <a:path>
              <a:moveTo>
                <a:pt x="127750" y="0"/>
              </a:moveTo>
              <a:lnTo>
                <a:pt x="127750" y="1423503"/>
              </a:lnTo>
              <a:lnTo>
                <a:pt x="0" y="1423503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98DD64-77D8-274D-923B-AD10D0473ED6}">
      <dsp:nvSpPr>
        <dsp:cNvPr id="0" name=""/>
        <dsp:cNvSpPr/>
      </dsp:nvSpPr>
      <dsp:spPr>
        <a:xfrm>
          <a:off x="4520170" y="1472331"/>
          <a:ext cx="127750" cy="5596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9668"/>
              </a:lnTo>
              <a:lnTo>
                <a:pt x="127750" y="559668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1B8E13-7B6C-B04A-BA50-F2B1E17D633A}">
      <dsp:nvSpPr>
        <dsp:cNvPr id="0" name=""/>
        <dsp:cNvSpPr/>
      </dsp:nvSpPr>
      <dsp:spPr>
        <a:xfrm>
          <a:off x="4392420" y="1472331"/>
          <a:ext cx="127750" cy="559668"/>
        </a:xfrm>
        <a:custGeom>
          <a:avLst/>
          <a:gdLst/>
          <a:ahLst/>
          <a:cxnLst/>
          <a:rect l="0" t="0" r="0" b="0"/>
          <a:pathLst>
            <a:path>
              <a:moveTo>
                <a:pt x="127750" y="0"/>
              </a:moveTo>
              <a:lnTo>
                <a:pt x="127750" y="559668"/>
              </a:lnTo>
              <a:lnTo>
                <a:pt x="0" y="559668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9EA9B6-03AF-1B4D-AEF9-8D413710133A}">
      <dsp:nvSpPr>
        <dsp:cNvPr id="0" name=""/>
        <dsp:cNvSpPr/>
      </dsp:nvSpPr>
      <dsp:spPr>
        <a:xfrm>
          <a:off x="3048000" y="608496"/>
          <a:ext cx="863835" cy="5596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9668"/>
              </a:lnTo>
              <a:lnTo>
                <a:pt x="863835" y="55966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390DDE-77DB-F24F-93F9-F0AF8650D4E3}">
      <dsp:nvSpPr>
        <dsp:cNvPr id="0" name=""/>
        <dsp:cNvSpPr/>
      </dsp:nvSpPr>
      <dsp:spPr>
        <a:xfrm>
          <a:off x="1448079" y="1472331"/>
          <a:ext cx="127750" cy="1423503"/>
        </a:xfrm>
        <a:custGeom>
          <a:avLst/>
          <a:gdLst/>
          <a:ahLst/>
          <a:cxnLst/>
          <a:rect l="0" t="0" r="0" b="0"/>
          <a:pathLst>
            <a:path>
              <a:moveTo>
                <a:pt x="127750" y="0"/>
              </a:moveTo>
              <a:lnTo>
                <a:pt x="127750" y="1423503"/>
              </a:lnTo>
              <a:lnTo>
                <a:pt x="0" y="1423503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B0D0FA-4DFE-6041-907D-CF9E58B3AC65}">
      <dsp:nvSpPr>
        <dsp:cNvPr id="0" name=""/>
        <dsp:cNvSpPr/>
      </dsp:nvSpPr>
      <dsp:spPr>
        <a:xfrm>
          <a:off x="1575829" y="1472331"/>
          <a:ext cx="127750" cy="5596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9668"/>
              </a:lnTo>
              <a:lnTo>
                <a:pt x="127750" y="559668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755B12-FE08-3F4C-84DD-1405BA4FC19F}">
      <dsp:nvSpPr>
        <dsp:cNvPr id="0" name=""/>
        <dsp:cNvSpPr/>
      </dsp:nvSpPr>
      <dsp:spPr>
        <a:xfrm>
          <a:off x="1448079" y="1472331"/>
          <a:ext cx="127750" cy="559668"/>
        </a:xfrm>
        <a:custGeom>
          <a:avLst/>
          <a:gdLst/>
          <a:ahLst/>
          <a:cxnLst/>
          <a:rect l="0" t="0" r="0" b="0"/>
          <a:pathLst>
            <a:path>
              <a:moveTo>
                <a:pt x="127750" y="0"/>
              </a:moveTo>
              <a:lnTo>
                <a:pt x="127750" y="559668"/>
              </a:lnTo>
              <a:lnTo>
                <a:pt x="0" y="559668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50376A-8E2E-C447-A565-4E702285B79F}">
      <dsp:nvSpPr>
        <dsp:cNvPr id="0" name=""/>
        <dsp:cNvSpPr/>
      </dsp:nvSpPr>
      <dsp:spPr>
        <a:xfrm>
          <a:off x="2184164" y="608496"/>
          <a:ext cx="863835" cy="559668"/>
        </a:xfrm>
        <a:custGeom>
          <a:avLst/>
          <a:gdLst/>
          <a:ahLst/>
          <a:cxnLst/>
          <a:rect l="0" t="0" r="0" b="0"/>
          <a:pathLst>
            <a:path>
              <a:moveTo>
                <a:pt x="863835" y="0"/>
              </a:moveTo>
              <a:lnTo>
                <a:pt x="863835" y="559668"/>
              </a:lnTo>
              <a:lnTo>
                <a:pt x="0" y="55966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A9E266-B559-5542-9589-C0BA76415075}">
      <dsp:nvSpPr>
        <dsp:cNvPr id="0" name=""/>
        <dsp:cNvSpPr/>
      </dsp:nvSpPr>
      <dsp:spPr>
        <a:xfrm>
          <a:off x="2222495" y="161"/>
          <a:ext cx="1651008" cy="6083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Radiosensitivity</a:t>
          </a:r>
        </a:p>
      </dsp:txBody>
      <dsp:txXfrm>
        <a:off x="2222495" y="161"/>
        <a:ext cx="1651008" cy="608334"/>
      </dsp:txXfrm>
    </dsp:sp>
    <dsp:sp modelId="{2E925F73-EE95-124F-ADE9-97F18E1106DD}">
      <dsp:nvSpPr>
        <dsp:cNvPr id="0" name=""/>
        <dsp:cNvSpPr/>
      </dsp:nvSpPr>
      <dsp:spPr>
        <a:xfrm>
          <a:off x="967494" y="863996"/>
          <a:ext cx="1216669" cy="6083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Physical</a:t>
          </a:r>
        </a:p>
      </dsp:txBody>
      <dsp:txXfrm>
        <a:off x="967494" y="863996"/>
        <a:ext cx="1216669" cy="608334"/>
      </dsp:txXfrm>
    </dsp:sp>
    <dsp:sp modelId="{8424659B-3305-6D44-AC0C-1DF608A08BAA}">
      <dsp:nvSpPr>
        <dsp:cNvPr id="0" name=""/>
        <dsp:cNvSpPr/>
      </dsp:nvSpPr>
      <dsp:spPr>
        <a:xfrm>
          <a:off x="231409" y="1727832"/>
          <a:ext cx="1216669" cy="6083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LET</a:t>
          </a:r>
        </a:p>
      </dsp:txBody>
      <dsp:txXfrm>
        <a:off x="231409" y="1727832"/>
        <a:ext cx="1216669" cy="608334"/>
      </dsp:txXfrm>
    </dsp:sp>
    <dsp:sp modelId="{079D2251-682E-7346-9F87-2D2F7C523BF2}">
      <dsp:nvSpPr>
        <dsp:cNvPr id="0" name=""/>
        <dsp:cNvSpPr/>
      </dsp:nvSpPr>
      <dsp:spPr>
        <a:xfrm>
          <a:off x="1703579" y="1727832"/>
          <a:ext cx="1216669" cy="6083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RBE</a:t>
          </a:r>
        </a:p>
      </dsp:txBody>
      <dsp:txXfrm>
        <a:off x="1703579" y="1727832"/>
        <a:ext cx="1216669" cy="608334"/>
      </dsp:txXfrm>
    </dsp:sp>
    <dsp:sp modelId="{0FDC3457-7FD3-684B-A825-4B801F730E8C}">
      <dsp:nvSpPr>
        <dsp:cNvPr id="0" name=""/>
        <dsp:cNvSpPr/>
      </dsp:nvSpPr>
      <dsp:spPr>
        <a:xfrm>
          <a:off x="231409" y="2591668"/>
          <a:ext cx="1216669" cy="6083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Protraction vs. Fractionation</a:t>
          </a:r>
        </a:p>
      </dsp:txBody>
      <dsp:txXfrm>
        <a:off x="231409" y="2591668"/>
        <a:ext cx="1216669" cy="608334"/>
      </dsp:txXfrm>
    </dsp:sp>
    <dsp:sp modelId="{919526E2-75A7-6A47-A8D1-D8F1705D629B}">
      <dsp:nvSpPr>
        <dsp:cNvPr id="0" name=""/>
        <dsp:cNvSpPr/>
      </dsp:nvSpPr>
      <dsp:spPr>
        <a:xfrm>
          <a:off x="3911835" y="863996"/>
          <a:ext cx="1216669" cy="6083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Biological</a:t>
          </a:r>
        </a:p>
      </dsp:txBody>
      <dsp:txXfrm>
        <a:off x="3911835" y="863996"/>
        <a:ext cx="1216669" cy="608334"/>
      </dsp:txXfrm>
    </dsp:sp>
    <dsp:sp modelId="{E2763FE7-97F7-264D-A04E-EE04DD9B2465}">
      <dsp:nvSpPr>
        <dsp:cNvPr id="0" name=""/>
        <dsp:cNvSpPr/>
      </dsp:nvSpPr>
      <dsp:spPr>
        <a:xfrm>
          <a:off x="3175750" y="1727832"/>
          <a:ext cx="1216669" cy="6083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Oxygen Effect</a:t>
          </a:r>
        </a:p>
      </dsp:txBody>
      <dsp:txXfrm>
        <a:off x="3175750" y="1727832"/>
        <a:ext cx="1216669" cy="608334"/>
      </dsp:txXfrm>
    </dsp:sp>
    <dsp:sp modelId="{94ED6F89-2046-804E-B2DD-4316C96BB35D}">
      <dsp:nvSpPr>
        <dsp:cNvPr id="0" name=""/>
        <dsp:cNvSpPr/>
      </dsp:nvSpPr>
      <dsp:spPr>
        <a:xfrm>
          <a:off x="4647920" y="1727832"/>
          <a:ext cx="1216669" cy="6083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Age</a:t>
          </a:r>
        </a:p>
      </dsp:txBody>
      <dsp:txXfrm>
        <a:off x="4647920" y="1727832"/>
        <a:ext cx="1216669" cy="608334"/>
      </dsp:txXfrm>
    </dsp:sp>
    <dsp:sp modelId="{CA1D9960-2C55-B04C-8E85-8AD7204B5576}">
      <dsp:nvSpPr>
        <dsp:cNvPr id="0" name=""/>
        <dsp:cNvSpPr/>
      </dsp:nvSpPr>
      <dsp:spPr>
        <a:xfrm>
          <a:off x="3175750" y="2591668"/>
          <a:ext cx="1216669" cy="6083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Recovery</a:t>
          </a:r>
        </a:p>
      </dsp:txBody>
      <dsp:txXfrm>
        <a:off x="3175750" y="2591668"/>
        <a:ext cx="1216669" cy="608334"/>
      </dsp:txXfrm>
    </dsp:sp>
    <dsp:sp modelId="{4BD417BF-801B-B745-B107-390EC4B0EEA2}">
      <dsp:nvSpPr>
        <dsp:cNvPr id="0" name=""/>
        <dsp:cNvSpPr/>
      </dsp:nvSpPr>
      <dsp:spPr>
        <a:xfrm>
          <a:off x="4647920" y="2591668"/>
          <a:ext cx="1216669" cy="6083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Chemical Agents</a:t>
          </a:r>
        </a:p>
      </dsp:txBody>
      <dsp:txXfrm>
        <a:off x="4647920" y="2591668"/>
        <a:ext cx="1216669" cy="608334"/>
      </dsp:txXfrm>
    </dsp:sp>
    <dsp:sp modelId="{0EA2E9E6-7D0D-CE49-8B35-9FC873C0DFBA}">
      <dsp:nvSpPr>
        <dsp:cNvPr id="0" name=""/>
        <dsp:cNvSpPr/>
      </dsp:nvSpPr>
      <dsp:spPr>
        <a:xfrm>
          <a:off x="3175750" y="3455503"/>
          <a:ext cx="1216669" cy="6083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Hormesis</a:t>
          </a:r>
        </a:p>
      </dsp:txBody>
      <dsp:txXfrm>
        <a:off x="3175750" y="3455503"/>
        <a:ext cx="1216669" cy="608334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604C54-6E07-3841-9868-D7EB871C00F4}">
      <dsp:nvSpPr>
        <dsp:cNvPr id="0" name=""/>
        <dsp:cNvSpPr/>
      </dsp:nvSpPr>
      <dsp:spPr>
        <a:xfrm>
          <a:off x="5389492" y="1893896"/>
          <a:ext cx="91440" cy="27620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620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988525-A267-6D42-BC66-AB13742EAE28}">
      <dsp:nvSpPr>
        <dsp:cNvPr id="0" name=""/>
        <dsp:cNvSpPr/>
      </dsp:nvSpPr>
      <dsp:spPr>
        <a:xfrm>
          <a:off x="3798017" y="1893896"/>
          <a:ext cx="91440" cy="27620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620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988F52-4299-F740-A261-87AB20F3EEC7}">
      <dsp:nvSpPr>
        <dsp:cNvPr id="0" name=""/>
        <dsp:cNvSpPr/>
      </dsp:nvSpPr>
      <dsp:spPr>
        <a:xfrm>
          <a:off x="1456525" y="1893896"/>
          <a:ext cx="795737" cy="2762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103"/>
              </a:lnTo>
              <a:lnTo>
                <a:pt x="795737" y="138103"/>
              </a:lnTo>
              <a:lnTo>
                <a:pt x="795737" y="27620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E1C932-F583-9A47-918F-9E12221AD66A}">
      <dsp:nvSpPr>
        <dsp:cNvPr id="0" name=""/>
        <dsp:cNvSpPr/>
      </dsp:nvSpPr>
      <dsp:spPr>
        <a:xfrm>
          <a:off x="660787" y="1893896"/>
          <a:ext cx="795737" cy="276206"/>
        </a:xfrm>
        <a:custGeom>
          <a:avLst/>
          <a:gdLst/>
          <a:ahLst/>
          <a:cxnLst/>
          <a:rect l="0" t="0" r="0" b="0"/>
          <a:pathLst>
            <a:path>
              <a:moveTo>
                <a:pt x="795737" y="0"/>
              </a:moveTo>
              <a:lnTo>
                <a:pt x="795737" y="138103"/>
              </a:lnTo>
              <a:lnTo>
                <a:pt x="0" y="138103"/>
              </a:lnTo>
              <a:lnTo>
                <a:pt x="0" y="27620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8A1066-9266-A14E-8F74-A52AA0A81407}">
      <dsp:nvSpPr>
        <dsp:cNvPr id="0" name=""/>
        <dsp:cNvSpPr/>
      </dsp:nvSpPr>
      <dsp:spPr>
        <a:xfrm>
          <a:off x="798890" y="1236262"/>
          <a:ext cx="1315268" cy="6576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Absorbed Dose</a:t>
          </a:r>
        </a:p>
      </dsp:txBody>
      <dsp:txXfrm>
        <a:off x="798890" y="1236262"/>
        <a:ext cx="1315268" cy="657634"/>
      </dsp:txXfrm>
    </dsp:sp>
    <dsp:sp modelId="{805B0086-9ECE-1C42-9719-0723BA35AB3B}">
      <dsp:nvSpPr>
        <dsp:cNvPr id="0" name=""/>
        <dsp:cNvSpPr/>
      </dsp:nvSpPr>
      <dsp:spPr>
        <a:xfrm>
          <a:off x="3153" y="2170103"/>
          <a:ext cx="1315268" cy="6576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Gray</a:t>
          </a:r>
        </a:p>
      </dsp:txBody>
      <dsp:txXfrm>
        <a:off x="3153" y="2170103"/>
        <a:ext cx="1315268" cy="657634"/>
      </dsp:txXfrm>
    </dsp:sp>
    <dsp:sp modelId="{4D41B0E5-1311-D941-AB19-D9F9C59CDB18}">
      <dsp:nvSpPr>
        <dsp:cNvPr id="0" name=""/>
        <dsp:cNvSpPr/>
      </dsp:nvSpPr>
      <dsp:spPr>
        <a:xfrm>
          <a:off x="1594628" y="2170103"/>
          <a:ext cx="1315268" cy="6576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J/Kg</a:t>
          </a:r>
        </a:p>
      </dsp:txBody>
      <dsp:txXfrm>
        <a:off x="1594628" y="2170103"/>
        <a:ext cx="1315268" cy="657634"/>
      </dsp:txXfrm>
    </dsp:sp>
    <dsp:sp modelId="{48EAC646-E508-D044-A7D0-405AAB831DA8}">
      <dsp:nvSpPr>
        <dsp:cNvPr id="0" name=""/>
        <dsp:cNvSpPr/>
      </dsp:nvSpPr>
      <dsp:spPr>
        <a:xfrm>
          <a:off x="3186103" y="1236262"/>
          <a:ext cx="1315268" cy="6576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Dose Equivalent</a:t>
          </a:r>
        </a:p>
      </dsp:txBody>
      <dsp:txXfrm>
        <a:off x="3186103" y="1236262"/>
        <a:ext cx="1315268" cy="657634"/>
      </dsp:txXfrm>
    </dsp:sp>
    <dsp:sp modelId="{1BE798E2-AAA6-7D45-8888-75C72AA98698}">
      <dsp:nvSpPr>
        <dsp:cNvPr id="0" name=""/>
        <dsp:cNvSpPr/>
      </dsp:nvSpPr>
      <dsp:spPr>
        <a:xfrm>
          <a:off x="3186103" y="2170103"/>
          <a:ext cx="1315268" cy="6576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Sievert</a:t>
          </a:r>
        </a:p>
      </dsp:txBody>
      <dsp:txXfrm>
        <a:off x="3186103" y="2170103"/>
        <a:ext cx="1315268" cy="657634"/>
      </dsp:txXfrm>
    </dsp:sp>
    <dsp:sp modelId="{8F053A78-E602-4740-AE13-6541C49372DC}">
      <dsp:nvSpPr>
        <dsp:cNvPr id="0" name=""/>
        <dsp:cNvSpPr/>
      </dsp:nvSpPr>
      <dsp:spPr>
        <a:xfrm>
          <a:off x="4777578" y="1236262"/>
          <a:ext cx="1315268" cy="6576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Effective Dose</a:t>
          </a:r>
        </a:p>
      </dsp:txBody>
      <dsp:txXfrm>
        <a:off x="4777578" y="1236262"/>
        <a:ext cx="1315268" cy="657634"/>
      </dsp:txXfrm>
    </dsp:sp>
    <dsp:sp modelId="{7FD2F58B-C5D1-334F-AFAB-693F01E40927}">
      <dsp:nvSpPr>
        <dsp:cNvPr id="0" name=""/>
        <dsp:cNvSpPr/>
      </dsp:nvSpPr>
      <dsp:spPr>
        <a:xfrm>
          <a:off x="4777578" y="2170103"/>
          <a:ext cx="1315268" cy="6576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W</a:t>
          </a:r>
          <a:r>
            <a:rPr lang="en-US" sz="2200" kern="1200" baseline="-25000" dirty="0"/>
            <a:t>R</a:t>
          </a:r>
          <a:r>
            <a:rPr lang="en-US" sz="2200" kern="1200" dirty="0"/>
            <a:t> + W</a:t>
          </a:r>
          <a:r>
            <a:rPr lang="en-US" sz="2200" kern="1200" baseline="-25000" dirty="0"/>
            <a:t>T</a:t>
          </a:r>
        </a:p>
      </dsp:txBody>
      <dsp:txXfrm>
        <a:off x="4777578" y="2170103"/>
        <a:ext cx="1315268" cy="657634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65A2CF-8B80-DD4E-B090-FDEFEB31B748}">
      <dsp:nvSpPr>
        <dsp:cNvPr id="0" name=""/>
        <dsp:cNvSpPr/>
      </dsp:nvSpPr>
      <dsp:spPr>
        <a:xfrm>
          <a:off x="1025" y="1352599"/>
          <a:ext cx="1358800" cy="135880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Absorption efficiency</a:t>
          </a:r>
        </a:p>
      </dsp:txBody>
      <dsp:txXfrm>
        <a:off x="1025" y="1352599"/>
        <a:ext cx="1358800" cy="1358800"/>
      </dsp:txXfrm>
    </dsp:sp>
    <dsp:sp modelId="{2EE75CEF-9938-7B4D-95A0-D27EE4AF9F26}">
      <dsp:nvSpPr>
        <dsp:cNvPr id="0" name=""/>
        <dsp:cNvSpPr/>
      </dsp:nvSpPr>
      <dsp:spPr>
        <a:xfrm>
          <a:off x="1470160" y="1637947"/>
          <a:ext cx="788104" cy="788104"/>
        </a:xfrm>
        <a:prstGeom prst="mathPlus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 dirty="0"/>
        </a:p>
      </dsp:txBody>
      <dsp:txXfrm>
        <a:off x="1470160" y="1637947"/>
        <a:ext cx="788104" cy="788104"/>
      </dsp:txXfrm>
    </dsp:sp>
    <dsp:sp modelId="{4A3EB487-64F7-0E4F-908E-8F6CE75012AE}">
      <dsp:nvSpPr>
        <dsp:cNvPr id="0" name=""/>
        <dsp:cNvSpPr/>
      </dsp:nvSpPr>
      <dsp:spPr>
        <a:xfrm>
          <a:off x="2368599" y="1352599"/>
          <a:ext cx="1358800" cy="135880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Conversion efficiency</a:t>
          </a:r>
        </a:p>
      </dsp:txBody>
      <dsp:txXfrm>
        <a:off x="2368599" y="1352599"/>
        <a:ext cx="1358800" cy="1358800"/>
      </dsp:txXfrm>
    </dsp:sp>
    <dsp:sp modelId="{E40AE43D-96B5-E040-8109-96E2762C22EF}">
      <dsp:nvSpPr>
        <dsp:cNvPr id="0" name=""/>
        <dsp:cNvSpPr/>
      </dsp:nvSpPr>
      <dsp:spPr>
        <a:xfrm>
          <a:off x="3837735" y="1637947"/>
          <a:ext cx="788104" cy="788104"/>
        </a:xfrm>
        <a:prstGeom prst="mathEqual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 dirty="0"/>
        </a:p>
      </dsp:txBody>
      <dsp:txXfrm>
        <a:off x="3837735" y="1637947"/>
        <a:ext cx="788104" cy="788104"/>
      </dsp:txXfrm>
    </dsp:sp>
    <dsp:sp modelId="{B878FD01-F737-804A-9A12-D45438726B9D}">
      <dsp:nvSpPr>
        <dsp:cNvPr id="0" name=""/>
        <dsp:cNvSpPr/>
      </dsp:nvSpPr>
      <dsp:spPr>
        <a:xfrm>
          <a:off x="4736174" y="1352599"/>
          <a:ext cx="1358800" cy="135880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DQE</a:t>
          </a:r>
        </a:p>
      </dsp:txBody>
      <dsp:txXfrm>
        <a:off x="4736174" y="1352599"/>
        <a:ext cx="1358800" cy="13588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D68821-16C6-1242-AF05-A83F9A7B3415}">
      <dsp:nvSpPr>
        <dsp:cNvPr id="0" name=""/>
        <dsp:cNvSpPr/>
      </dsp:nvSpPr>
      <dsp:spPr>
        <a:xfrm>
          <a:off x="6379909" y="2733835"/>
          <a:ext cx="127897" cy="2289981"/>
        </a:xfrm>
        <a:custGeom>
          <a:avLst/>
          <a:gdLst/>
          <a:ahLst/>
          <a:cxnLst/>
          <a:rect l="0" t="0" r="0" b="0"/>
          <a:pathLst>
            <a:path>
              <a:moveTo>
                <a:pt x="127897" y="0"/>
              </a:moveTo>
              <a:lnTo>
                <a:pt x="127897" y="2289981"/>
              </a:lnTo>
              <a:lnTo>
                <a:pt x="0" y="228998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0A8D67-7309-EB43-821D-751C62A3A60E}">
      <dsp:nvSpPr>
        <dsp:cNvPr id="0" name=""/>
        <dsp:cNvSpPr/>
      </dsp:nvSpPr>
      <dsp:spPr>
        <a:xfrm>
          <a:off x="6507807" y="2733835"/>
          <a:ext cx="127897" cy="14251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5148"/>
              </a:lnTo>
              <a:lnTo>
                <a:pt x="127897" y="142514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EBA4B1-76AA-4E47-947D-0E0072974D9D}">
      <dsp:nvSpPr>
        <dsp:cNvPr id="0" name=""/>
        <dsp:cNvSpPr/>
      </dsp:nvSpPr>
      <dsp:spPr>
        <a:xfrm>
          <a:off x="6379909" y="2733835"/>
          <a:ext cx="127897" cy="1425148"/>
        </a:xfrm>
        <a:custGeom>
          <a:avLst/>
          <a:gdLst/>
          <a:ahLst/>
          <a:cxnLst/>
          <a:rect l="0" t="0" r="0" b="0"/>
          <a:pathLst>
            <a:path>
              <a:moveTo>
                <a:pt x="127897" y="0"/>
              </a:moveTo>
              <a:lnTo>
                <a:pt x="127897" y="1425148"/>
              </a:lnTo>
              <a:lnTo>
                <a:pt x="0" y="142514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C2259D-BF20-5443-BB7C-91AE1ECEC292}">
      <dsp:nvSpPr>
        <dsp:cNvPr id="0" name=""/>
        <dsp:cNvSpPr/>
      </dsp:nvSpPr>
      <dsp:spPr>
        <a:xfrm>
          <a:off x="6507807" y="2733835"/>
          <a:ext cx="127897" cy="5603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0314"/>
              </a:lnTo>
              <a:lnTo>
                <a:pt x="127897" y="5603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4DB7D0-694B-8C49-A3E1-73AAD4751430}">
      <dsp:nvSpPr>
        <dsp:cNvPr id="0" name=""/>
        <dsp:cNvSpPr/>
      </dsp:nvSpPr>
      <dsp:spPr>
        <a:xfrm>
          <a:off x="6379909" y="2733835"/>
          <a:ext cx="127897" cy="560314"/>
        </a:xfrm>
        <a:custGeom>
          <a:avLst/>
          <a:gdLst/>
          <a:ahLst/>
          <a:cxnLst/>
          <a:rect l="0" t="0" r="0" b="0"/>
          <a:pathLst>
            <a:path>
              <a:moveTo>
                <a:pt x="127897" y="0"/>
              </a:moveTo>
              <a:lnTo>
                <a:pt x="127897" y="560314"/>
              </a:lnTo>
              <a:lnTo>
                <a:pt x="0" y="5603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EAD647-8790-594D-A53C-806C46977219}">
      <dsp:nvSpPr>
        <dsp:cNvPr id="0" name=""/>
        <dsp:cNvSpPr/>
      </dsp:nvSpPr>
      <dsp:spPr>
        <a:xfrm>
          <a:off x="5033936" y="1869001"/>
          <a:ext cx="864833" cy="5603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0314"/>
              </a:lnTo>
              <a:lnTo>
                <a:pt x="864833" y="5603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FC1385-18DC-F14C-8316-FC0B30A60565}">
      <dsp:nvSpPr>
        <dsp:cNvPr id="0" name=""/>
        <dsp:cNvSpPr/>
      </dsp:nvSpPr>
      <dsp:spPr>
        <a:xfrm>
          <a:off x="4906038" y="1869001"/>
          <a:ext cx="127897" cy="560314"/>
        </a:xfrm>
        <a:custGeom>
          <a:avLst/>
          <a:gdLst/>
          <a:ahLst/>
          <a:cxnLst/>
          <a:rect l="0" t="0" r="0" b="0"/>
          <a:pathLst>
            <a:path>
              <a:moveTo>
                <a:pt x="127897" y="0"/>
              </a:moveTo>
              <a:lnTo>
                <a:pt x="127897" y="560314"/>
              </a:lnTo>
              <a:lnTo>
                <a:pt x="0" y="5603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61DD08-CC64-AB40-9896-A04B4B8C1C90}">
      <dsp:nvSpPr>
        <dsp:cNvPr id="0" name=""/>
        <dsp:cNvSpPr/>
      </dsp:nvSpPr>
      <dsp:spPr>
        <a:xfrm>
          <a:off x="3560065" y="1004167"/>
          <a:ext cx="864833" cy="5603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0314"/>
              </a:lnTo>
              <a:lnTo>
                <a:pt x="864833" y="5603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41B0B2-1283-0F4C-B695-5E7994C0CCBB}">
      <dsp:nvSpPr>
        <dsp:cNvPr id="0" name=""/>
        <dsp:cNvSpPr/>
      </dsp:nvSpPr>
      <dsp:spPr>
        <a:xfrm>
          <a:off x="2695231" y="2733835"/>
          <a:ext cx="127897" cy="560314"/>
        </a:xfrm>
        <a:custGeom>
          <a:avLst/>
          <a:gdLst/>
          <a:ahLst/>
          <a:cxnLst/>
          <a:rect l="0" t="0" r="0" b="0"/>
          <a:pathLst>
            <a:path>
              <a:moveTo>
                <a:pt x="127897" y="0"/>
              </a:moveTo>
              <a:lnTo>
                <a:pt x="127897" y="560314"/>
              </a:lnTo>
              <a:lnTo>
                <a:pt x="0" y="5603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0E5C1A-E351-6349-8B37-E9C4D29DC8F7}">
      <dsp:nvSpPr>
        <dsp:cNvPr id="0" name=""/>
        <dsp:cNvSpPr/>
      </dsp:nvSpPr>
      <dsp:spPr>
        <a:xfrm>
          <a:off x="1349258" y="1869001"/>
          <a:ext cx="864833" cy="5603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0314"/>
              </a:lnTo>
              <a:lnTo>
                <a:pt x="864833" y="5603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473627-0E6A-DB46-9F76-D3F163EBD629}">
      <dsp:nvSpPr>
        <dsp:cNvPr id="0" name=""/>
        <dsp:cNvSpPr/>
      </dsp:nvSpPr>
      <dsp:spPr>
        <a:xfrm>
          <a:off x="1221360" y="1869001"/>
          <a:ext cx="127897" cy="560314"/>
        </a:xfrm>
        <a:custGeom>
          <a:avLst/>
          <a:gdLst/>
          <a:ahLst/>
          <a:cxnLst/>
          <a:rect l="0" t="0" r="0" b="0"/>
          <a:pathLst>
            <a:path>
              <a:moveTo>
                <a:pt x="127897" y="0"/>
              </a:moveTo>
              <a:lnTo>
                <a:pt x="127897" y="560314"/>
              </a:lnTo>
              <a:lnTo>
                <a:pt x="0" y="5603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1290F9-5F67-BA4A-9FB6-19C64229B550}">
      <dsp:nvSpPr>
        <dsp:cNvPr id="0" name=""/>
        <dsp:cNvSpPr/>
      </dsp:nvSpPr>
      <dsp:spPr>
        <a:xfrm>
          <a:off x="1958296" y="1004167"/>
          <a:ext cx="1601769" cy="560314"/>
        </a:xfrm>
        <a:custGeom>
          <a:avLst/>
          <a:gdLst/>
          <a:ahLst/>
          <a:cxnLst/>
          <a:rect l="0" t="0" r="0" b="0"/>
          <a:pathLst>
            <a:path>
              <a:moveTo>
                <a:pt x="1601769" y="0"/>
              </a:moveTo>
              <a:lnTo>
                <a:pt x="1601769" y="560314"/>
              </a:lnTo>
              <a:lnTo>
                <a:pt x="0" y="5603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9AA314-CE2C-0D4D-86E5-0B920A935109}">
      <dsp:nvSpPr>
        <dsp:cNvPr id="0" name=""/>
        <dsp:cNvSpPr/>
      </dsp:nvSpPr>
      <dsp:spPr>
        <a:xfrm>
          <a:off x="2951027" y="395130"/>
          <a:ext cx="1218075" cy="6090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Aseptic (freedom from infection) </a:t>
          </a:r>
        </a:p>
      </dsp:txBody>
      <dsp:txXfrm>
        <a:off x="2951027" y="395130"/>
        <a:ext cx="1218075" cy="609037"/>
      </dsp:txXfrm>
    </dsp:sp>
    <dsp:sp modelId="{FCFF7DF2-9534-4941-9A5F-0DCD167B1DF5}">
      <dsp:nvSpPr>
        <dsp:cNvPr id="0" name=""/>
        <dsp:cNvSpPr/>
      </dsp:nvSpPr>
      <dsp:spPr>
        <a:xfrm>
          <a:off x="740220" y="1259963"/>
          <a:ext cx="1218075" cy="6090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Medical</a:t>
          </a:r>
        </a:p>
      </dsp:txBody>
      <dsp:txXfrm>
        <a:off x="740220" y="1259963"/>
        <a:ext cx="1218075" cy="609037"/>
      </dsp:txXfrm>
    </dsp:sp>
    <dsp:sp modelId="{1471935B-4AAA-B64B-8535-0C9EC00E74C4}">
      <dsp:nvSpPr>
        <dsp:cNvPr id="0" name=""/>
        <dsp:cNvSpPr/>
      </dsp:nvSpPr>
      <dsp:spPr>
        <a:xfrm>
          <a:off x="3284" y="2124797"/>
          <a:ext cx="1218075" cy="6090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Eliminates as much as possible</a:t>
          </a:r>
        </a:p>
      </dsp:txBody>
      <dsp:txXfrm>
        <a:off x="3284" y="2124797"/>
        <a:ext cx="1218075" cy="609037"/>
      </dsp:txXfrm>
    </dsp:sp>
    <dsp:sp modelId="{1DC4F0FD-5F28-0D42-B7E0-F80908ECDDFE}">
      <dsp:nvSpPr>
        <dsp:cNvPr id="0" name=""/>
        <dsp:cNvSpPr/>
      </dsp:nvSpPr>
      <dsp:spPr>
        <a:xfrm>
          <a:off x="2214091" y="2124797"/>
          <a:ext cx="1218075" cy="6090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Disinfectant </a:t>
          </a:r>
        </a:p>
      </dsp:txBody>
      <dsp:txXfrm>
        <a:off x="2214091" y="2124797"/>
        <a:ext cx="1218075" cy="609037"/>
      </dsp:txXfrm>
    </dsp:sp>
    <dsp:sp modelId="{67AD1E63-BA56-2742-83F5-4B40814E625E}">
      <dsp:nvSpPr>
        <dsp:cNvPr id="0" name=""/>
        <dsp:cNvSpPr/>
      </dsp:nvSpPr>
      <dsp:spPr>
        <a:xfrm>
          <a:off x="1477156" y="2989630"/>
          <a:ext cx="1218075" cy="6090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Bleach, iodine, hydrogen peroxide</a:t>
          </a:r>
        </a:p>
      </dsp:txBody>
      <dsp:txXfrm>
        <a:off x="1477156" y="2989630"/>
        <a:ext cx="1218075" cy="609037"/>
      </dsp:txXfrm>
    </dsp:sp>
    <dsp:sp modelId="{20733A9F-FE62-3742-AB2C-3BAC9C988A75}">
      <dsp:nvSpPr>
        <dsp:cNvPr id="0" name=""/>
        <dsp:cNvSpPr/>
      </dsp:nvSpPr>
      <dsp:spPr>
        <a:xfrm>
          <a:off x="4424898" y="1259963"/>
          <a:ext cx="1218075" cy="6090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Surgical</a:t>
          </a:r>
        </a:p>
      </dsp:txBody>
      <dsp:txXfrm>
        <a:off x="4424898" y="1259963"/>
        <a:ext cx="1218075" cy="609037"/>
      </dsp:txXfrm>
    </dsp:sp>
    <dsp:sp modelId="{F4F5BC77-FE11-1243-ABBA-669A8F59E50C}">
      <dsp:nvSpPr>
        <dsp:cNvPr id="0" name=""/>
        <dsp:cNvSpPr/>
      </dsp:nvSpPr>
      <dsp:spPr>
        <a:xfrm>
          <a:off x="3687963" y="2124797"/>
          <a:ext cx="1218075" cy="6090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Complete removal</a:t>
          </a:r>
        </a:p>
      </dsp:txBody>
      <dsp:txXfrm>
        <a:off x="3687963" y="2124797"/>
        <a:ext cx="1218075" cy="609037"/>
      </dsp:txXfrm>
    </dsp:sp>
    <dsp:sp modelId="{C5C2E7CB-1293-194E-92BF-365785A03E2C}">
      <dsp:nvSpPr>
        <dsp:cNvPr id="0" name=""/>
        <dsp:cNvSpPr/>
      </dsp:nvSpPr>
      <dsp:spPr>
        <a:xfrm>
          <a:off x="5898769" y="2124797"/>
          <a:ext cx="1218075" cy="6090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Sterilization</a:t>
          </a:r>
        </a:p>
      </dsp:txBody>
      <dsp:txXfrm>
        <a:off x="5898769" y="2124797"/>
        <a:ext cx="1218075" cy="609037"/>
      </dsp:txXfrm>
    </dsp:sp>
    <dsp:sp modelId="{B92EDC7D-CE05-6E41-A5C3-105EAD429E24}">
      <dsp:nvSpPr>
        <dsp:cNvPr id="0" name=""/>
        <dsp:cNvSpPr/>
      </dsp:nvSpPr>
      <dsp:spPr>
        <a:xfrm>
          <a:off x="5161834" y="2989630"/>
          <a:ext cx="1218075" cy="6090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Gas </a:t>
          </a:r>
        </a:p>
      </dsp:txBody>
      <dsp:txXfrm>
        <a:off x="5161834" y="2989630"/>
        <a:ext cx="1218075" cy="609037"/>
      </dsp:txXfrm>
    </dsp:sp>
    <dsp:sp modelId="{12A88245-EA06-FA4C-B7B1-2DA06659D9F1}">
      <dsp:nvSpPr>
        <dsp:cNvPr id="0" name=""/>
        <dsp:cNvSpPr/>
      </dsp:nvSpPr>
      <dsp:spPr>
        <a:xfrm>
          <a:off x="6635705" y="2989630"/>
          <a:ext cx="1218075" cy="6090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Autoclaving **</a:t>
          </a:r>
        </a:p>
      </dsp:txBody>
      <dsp:txXfrm>
        <a:off x="6635705" y="2989630"/>
        <a:ext cx="1218075" cy="609037"/>
      </dsp:txXfrm>
    </dsp:sp>
    <dsp:sp modelId="{943E1ED1-F67C-4841-8AA2-012897681708}">
      <dsp:nvSpPr>
        <dsp:cNvPr id="0" name=""/>
        <dsp:cNvSpPr/>
      </dsp:nvSpPr>
      <dsp:spPr>
        <a:xfrm>
          <a:off x="5161834" y="3854464"/>
          <a:ext cx="1218075" cy="6090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Dry heat</a:t>
          </a:r>
        </a:p>
      </dsp:txBody>
      <dsp:txXfrm>
        <a:off x="5161834" y="3854464"/>
        <a:ext cx="1218075" cy="609037"/>
      </dsp:txXfrm>
    </dsp:sp>
    <dsp:sp modelId="{FE389C24-D26D-D14B-9CFA-DEC968725544}">
      <dsp:nvSpPr>
        <dsp:cNvPr id="0" name=""/>
        <dsp:cNvSpPr/>
      </dsp:nvSpPr>
      <dsp:spPr>
        <a:xfrm>
          <a:off x="6635705" y="3854464"/>
          <a:ext cx="1218075" cy="6090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Freezing</a:t>
          </a:r>
        </a:p>
      </dsp:txBody>
      <dsp:txXfrm>
        <a:off x="6635705" y="3854464"/>
        <a:ext cx="1218075" cy="609037"/>
      </dsp:txXfrm>
    </dsp:sp>
    <dsp:sp modelId="{C97C3173-6C2E-4C4F-9863-B6C188272FCD}">
      <dsp:nvSpPr>
        <dsp:cNvPr id="0" name=""/>
        <dsp:cNvSpPr/>
      </dsp:nvSpPr>
      <dsp:spPr>
        <a:xfrm>
          <a:off x="5161834" y="4719298"/>
          <a:ext cx="1218075" cy="6090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UV light</a:t>
          </a:r>
        </a:p>
      </dsp:txBody>
      <dsp:txXfrm>
        <a:off x="5161834" y="4719298"/>
        <a:ext cx="1218075" cy="6090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91B700-3B70-E04F-9815-BEF5FAE41D0D}">
      <dsp:nvSpPr>
        <dsp:cNvPr id="0" name=""/>
        <dsp:cNvSpPr/>
      </dsp:nvSpPr>
      <dsp:spPr>
        <a:xfrm>
          <a:off x="3012260" y="3363231"/>
          <a:ext cx="2087604" cy="208760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rgbClr val="FF0000"/>
              </a:solidFill>
            </a:rPr>
            <a:t>Dosimeters</a:t>
          </a:r>
        </a:p>
      </dsp:txBody>
      <dsp:txXfrm>
        <a:off x="3012260" y="3363231"/>
        <a:ext cx="2087604" cy="2087604"/>
      </dsp:txXfrm>
    </dsp:sp>
    <dsp:sp modelId="{7E5840F4-6A00-1042-857D-B06A9BE35DCE}">
      <dsp:nvSpPr>
        <dsp:cNvPr id="0" name=""/>
        <dsp:cNvSpPr/>
      </dsp:nvSpPr>
      <dsp:spPr>
        <a:xfrm rot="10800000">
          <a:off x="992233" y="4109549"/>
          <a:ext cx="1908925" cy="59496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CCDB67A-6567-BA4F-BFB6-BDE7CE556C0E}">
      <dsp:nvSpPr>
        <dsp:cNvPr id="0" name=""/>
        <dsp:cNvSpPr/>
      </dsp:nvSpPr>
      <dsp:spPr>
        <a:xfrm>
          <a:off x="621" y="3613743"/>
          <a:ext cx="1983224" cy="15865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9055" tIns="59055" rIns="59055" bIns="59055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>
              <a:solidFill>
                <a:srgbClr val="FF0000"/>
              </a:solidFill>
            </a:rPr>
            <a:t>Film Badge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>
              <a:solidFill>
                <a:srgbClr val="FF0000"/>
              </a:solidFill>
            </a:rPr>
            <a:t>100 mGya (10mR)</a:t>
          </a:r>
        </a:p>
      </dsp:txBody>
      <dsp:txXfrm>
        <a:off x="621" y="3613743"/>
        <a:ext cx="1983224" cy="1586579"/>
      </dsp:txXfrm>
    </dsp:sp>
    <dsp:sp modelId="{24C17416-A5F0-564C-B307-12CD75628326}">
      <dsp:nvSpPr>
        <dsp:cNvPr id="0" name=""/>
        <dsp:cNvSpPr/>
      </dsp:nvSpPr>
      <dsp:spPr>
        <a:xfrm rot="13500000">
          <a:off x="1610052" y="2618002"/>
          <a:ext cx="1908925" cy="59496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DCC5128-DEF3-8C43-AF44-7D908BD6D4B1}">
      <dsp:nvSpPr>
        <dsp:cNvPr id="0" name=""/>
        <dsp:cNvSpPr/>
      </dsp:nvSpPr>
      <dsp:spPr>
        <a:xfrm>
          <a:off x="897995" y="1447289"/>
          <a:ext cx="1983224" cy="15865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9055" tIns="59055" rIns="59055" bIns="59055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>
              <a:solidFill>
                <a:srgbClr val="FF0000"/>
              </a:solidFill>
            </a:rPr>
            <a:t>TLD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>
              <a:solidFill>
                <a:srgbClr val="FF0000"/>
              </a:solidFill>
            </a:rPr>
            <a:t>50 mGya (5mR)</a:t>
          </a:r>
        </a:p>
      </dsp:txBody>
      <dsp:txXfrm>
        <a:off x="897995" y="1447289"/>
        <a:ext cx="1983224" cy="1586579"/>
      </dsp:txXfrm>
    </dsp:sp>
    <dsp:sp modelId="{56B7258E-7770-E74B-AB43-D354D862FC4D}">
      <dsp:nvSpPr>
        <dsp:cNvPr id="0" name=""/>
        <dsp:cNvSpPr/>
      </dsp:nvSpPr>
      <dsp:spPr>
        <a:xfrm rot="16200000">
          <a:off x="3101599" y="2000183"/>
          <a:ext cx="1908925" cy="59496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3A8CAAC-993F-3F49-9082-88368FA265C5}">
      <dsp:nvSpPr>
        <dsp:cNvPr id="0" name=""/>
        <dsp:cNvSpPr/>
      </dsp:nvSpPr>
      <dsp:spPr>
        <a:xfrm>
          <a:off x="3064450" y="549914"/>
          <a:ext cx="1983224" cy="15865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9055" tIns="59055" rIns="59055" bIns="59055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>
              <a:solidFill>
                <a:srgbClr val="FF0000"/>
              </a:solidFill>
            </a:rPr>
            <a:t>OSL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>
              <a:solidFill>
                <a:srgbClr val="FF0000"/>
              </a:solidFill>
            </a:rPr>
            <a:t>10 mGya (1mR)</a:t>
          </a:r>
        </a:p>
      </dsp:txBody>
      <dsp:txXfrm>
        <a:off x="3064450" y="549914"/>
        <a:ext cx="1983224" cy="1586579"/>
      </dsp:txXfrm>
    </dsp:sp>
    <dsp:sp modelId="{E62CEBA3-AD9B-6048-BF06-7DB95D8572E6}">
      <dsp:nvSpPr>
        <dsp:cNvPr id="0" name=""/>
        <dsp:cNvSpPr/>
      </dsp:nvSpPr>
      <dsp:spPr>
        <a:xfrm rot="18900000">
          <a:off x="4593147" y="2618002"/>
          <a:ext cx="1908925" cy="59496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0E34C71-62BB-F144-8FDD-F9474D03CD0E}">
      <dsp:nvSpPr>
        <dsp:cNvPr id="0" name=""/>
        <dsp:cNvSpPr/>
      </dsp:nvSpPr>
      <dsp:spPr>
        <a:xfrm>
          <a:off x="5230904" y="1447289"/>
          <a:ext cx="1983224" cy="15865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9055" tIns="59055" rIns="59055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>
              <a:solidFill>
                <a:srgbClr val="FF0000"/>
              </a:solidFill>
            </a:rPr>
            <a:t>Pocket Dosimeter</a:t>
          </a:r>
        </a:p>
      </dsp:txBody>
      <dsp:txXfrm>
        <a:off x="5230904" y="1447289"/>
        <a:ext cx="1983224" cy="1586579"/>
      </dsp:txXfrm>
    </dsp:sp>
    <dsp:sp modelId="{CAC8C93C-4ECC-D849-99D8-9AFA07AC933C}">
      <dsp:nvSpPr>
        <dsp:cNvPr id="0" name=""/>
        <dsp:cNvSpPr/>
      </dsp:nvSpPr>
      <dsp:spPr>
        <a:xfrm>
          <a:off x="5210966" y="4109549"/>
          <a:ext cx="1908925" cy="59496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67244C3-9031-D64F-B229-CAF8E286786C}">
      <dsp:nvSpPr>
        <dsp:cNvPr id="0" name=""/>
        <dsp:cNvSpPr/>
      </dsp:nvSpPr>
      <dsp:spPr>
        <a:xfrm>
          <a:off x="6128279" y="3613743"/>
          <a:ext cx="1983224" cy="15865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9055" tIns="59055" rIns="59055" bIns="59055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>
              <a:solidFill>
                <a:srgbClr val="FF0000"/>
              </a:solidFill>
            </a:rPr>
            <a:t>Digital Dosimeter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>
              <a:solidFill>
                <a:srgbClr val="FF0000"/>
              </a:solidFill>
            </a:rPr>
            <a:t>.1mGya</a:t>
          </a:r>
        </a:p>
      </dsp:txBody>
      <dsp:txXfrm>
        <a:off x="6128279" y="3613743"/>
        <a:ext cx="1983224" cy="1586579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13441F-BAD1-744F-89B0-93BE5823D148}">
      <dsp:nvSpPr>
        <dsp:cNvPr id="0" name=""/>
        <dsp:cNvSpPr/>
      </dsp:nvSpPr>
      <dsp:spPr>
        <a:xfrm>
          <a:off x="1700845" y="2961"/>
          <a:ext cx="2051192" cy="10255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Threshold Dose Response</a:t>
          </a:r>
        </a:p>
      </dsp:txBody>
      <dsp:txXfrm>
        <a:off x="1700845" y="2961"/>
        <a:ext cx="2051192" cy="1025596"/>
      </dsp:txXfrm>
    </dsp:sp>
    <dsp:sp modelId="{A12C004B-CFC6-AB49-9556-0C17C0D6F98B}">
      <dsp:nvSpPr>
        <dsp:cNvPr id="0" name=""/>
        <dsp:cNvSpPr/>
      </dsp:nvSpPr>
      <dsp:spPr>
        <a:xfrm>
          <a:off x="1905965" y="1028557"/>
          <a:ext cx="205119" cy="7691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9197"/>
              </a:lnTo>
              <a:lnTo>
                <a:pt x="205119" y="769197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D55665-B20E-944D-8BBD-9C0E5A305703}">
      <dsp:nvSpPr>
        <dsp:cNvPr id="0" name=""/>
        <dsp:cNvSpPr/>
      </dsp:nvSpPr>
      <dsp:spPr>
        <a:xfrm>
          <a:off x="2111084" y="1284956"/>
          <a:ext cx="1640954" cy="10255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Erythema (redness)</a:t>
          </a:r>
        </a:p>
      </dsp:txBody>
      <dsp:txXfrm>
        <a:off x="2111084" y="1284956"/>
        <a:ext cx="1640954" cy="1025596"/>
      </dsp:txXfrm>
    </dsp:sp>
    <dsp:sp modelId="{DC31C187-19E4-504C-BB52-95F2B23EB2F0}">
      <dsp:nvSpPr>
        <dsp:cNvPr id="0" name=""/>
        <dsp:cNvSpPr/>
      </dsp:nvSpPr>
      <dsp:spPr>
        <a:xfrm>
          <a:off x="1905965" y="1028557"/>
          <a:ext cx="205119" cy="20511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1192"/>
              </a:lnTo>
              <a:lnTo>
                <a:pt x="205119" y="2051192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5E46EA-1EA0-2A4C-8CD8-E1FDCD3AFC90}">
      <dsp:nvSpPr>
        <dsp:cNvPr id="0" name=""/>
        <dsp:cNvSpPr/>
      </dsp:nvSpPr>
      <dsp:spPr>
        <a:xfrm>
          <a:off x="2111084" y="2566951"/>
          <a:ext cx="1640954" cy="10255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Epilation (hair loss)</a:t>
          </a:r>
        </a:p>
      </dsp:txBody>
      <dsp:txXfrm>
        <a:off x="2111084" y="2566951"/>
        <a:ext cx="1640954" cy="1025596"/>
      </dsp:txXfrm>
    </dsp:sp>
    <dsp:sp modelId="{19B124A8-447B-F943-8921-BE3DF8B630FA}">
      <dsp:nvSpPr>
        <dsp:cNvPr id="0" name=""/>
        <dsp:cNvSpPr/>
      </dsp:nvSpPr>
      <dsp:spPr>
        <a:xfrm>
          <a:off x="1905965" y="1028557"/>
          <a:ext cx="205119" cy="3333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3188"/>
              </a:lnTo>
              <a:lnTo>
                <a:pt x="205119" y="333318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F9E5AD-19EC-2D45-8A40-ACB0B57BC4A3}">
      <dsp:nvSpPr>
        <dsp:cNvPr id="0" name=""/>
        <dsp:cNvSpPr/>
      </dsp:nvSpPr>
      <dsp:spPr>
        <a:xfrm>
          <a:off x="2111084" y="3848947"/>
          <a:ext cx="1640954" cy="10255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Cataracts </a:t>
          </a:r>
        </a:p>
      </dsp:txBody>
      <dsp:txXfrm>
        <a:off x="2111084" y="3848947"/>
        <a:ext cx="1640954" cy="1025596"/>
      </dsp:txXfrm>
    </dsp:sp>
    <dsp:sp modelId="{459234DA-11E3-A044-85FC-AC495F78746F}">
      <dsp:nvSpPr>
        <dsp:cNvPr id="0" name=""/>
        <dsp:cNvSpPr/>
      </dsp:nvSpPr>
      <dsp:spPr>
        <a:xfrm>
          <a:off x="4264836" y="2961"/>
          <a:ext cx="2051192" cy="10255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Non-threshold Dose Response</a:t>
          </a:r>
        </a:p>
      </dsp:txBody>
      <dsp:txXfrm>
        <a:off x="4264836" y="2961"/>
        <a:ext cx="2051192" cy="1025596"/>
      </dsp:txXfrm>
    </dsp:sp>
    <dsp:sp modelId="{673B7C61-884D-B341-96E7-9F5859C8AB3B}">
      <dsp:nvSpPr>
        <dsp:cNvPr id="0" name=""/>
        <dsp:cNvSpPr/>
      </dsp:nvSpPr>
      <dsp:spPr>
        <a:xfrm>
          <a:off x="4469955" y="1028557"/>
          <a:ext cx="205119" cy="7691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9197"/>
              </a:lnTo>
              <a:lnTo>
                <a:pt x="205119" y="769197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639D77-85F9-C949-A549-B8B10FF1B916}">
      <dsp:nvSpPr>
        <dsp:cNvPr id="0" name=""/>
        <dsp:cNvSpPr/>
      </dsp:nvSpPr>
      <dsp:spPr>
        <a:xfrm>
          <a:off x="4675075" y="1284956"/>
          <a:ext cx="1640954" cy="10255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Cancer</a:t>
          </a:r>
        </a:p>
      </dsp:txBody>
      <dsp:txXfrm>
        <a:off x="4675075" y="1284956"/>
        <a:ext cx="1640954" cy="1025596"/>
      </dsp:txXfrm>
    </dsp:sp>
    <dsp:sp modelId="{080FAE96-BF77-534C-97F1-47E5CC2D2EA4}">
      <dsp:nvSpPr>
        <dsp:cNvPr id="0" name=""/>
        <dsp:cNvSpPr/>
      </dsp:nvSpPr>
      <dsp:spPr>
        <a:xfrm>
          <a:off x="4469955" y="1028557"/>
          <a:ext cx="205119" cy="20511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1192"/>
              </a:lnTo>
              <a:lnTo>
                <a:pt x="205119" y="2051192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40015A-4BA1-7C46-AF30-B7E87214FB3F}">
      <dsp:nvSpPr>
        <dsp:cNvPr id="0" name=""/>
        <dsp:cNvSpPr/>
      </dsp:nvSpPr>
      <dsp:spPr>
        <a:xfrm>
          <a:off x="4675075" y="2566951"/>
          <a:ext cx="1640954" cy="10255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Leukemia</a:t>
          </a:r>
        </a:p>
      </dsp:txBody>
      <dsp:txXfrm>
        <a:off x="4675075" y="2566951"/>
        <a:ext cx="1640954" cy="1025596"/>
      </dsp:txXfrm>
    </dsp:sp>
    <dsp:sp modelId="{AABDC9B7-BB80-8C4A-A3ED-D79F69AF7E28}">
      <dsp:nvSpPr>
        <dsp:cNvPr id="0" name=""/>
        <dsp:cNvSpPr/>
      </dsp:nvSpPr>
      <dsp:spPr>
        <a:xfrm>
          <a:off x="4469955" y="1028557"/>
          <a:ext cx="205119" cy="3333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3188"/>
              </a:lnTo>
              <a:lnTo>
                <a:pt x="205119" y="333318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448A0D-8993-F045-A264-194EF0E32BD4}">
      <dsp:nvSpPr>
        <dsp:cNvPr id="0" name=""/>
        <dsp:cNvSpPr/>
      </dsp:nvSpPr>
      <dsp:spPr>
        <a:xfrm>
          <a:off x="4675075" y="3848947"/>
          <a:ext cx="1640954" cy="10255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Life span shortening</a:t>
          </a:r>
        </a:p>
      </dsp:txBody>
      <dsp:txXfrm>
        <a:off x="4675075" y="3848947"/>
        <a:ext cx="1640954" cy="1025596"/>
      </dsp:txXfrm>
    </dsp:sp>
    <dsp:sp modelId="{B280854E-AAE4-534F-BE5D-A14FF8A74001}">
      <dsp:nvSpPr>
        <dsp:cNvPr id="0" name=""/>
        <dsp:cNvSpPr/>
      </dsp:nvSpPr>
      <dsp:spPr>
        <a:xfrm>
          <a:off x="4469955" y="1028557"/>
          <a:ext cx="205119" cy="46151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15183"/>
              </a:lnTo>
              <a:lnTo>
                <a:pt x="205119" y="461518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4A766E-A1DB-1944-973E-6E68CB941302}">
      <dsp:nvSpPr>
        <dsp:cNvPr id="0" name=""/>
        <dsp:cNvSpPr/>
      </dsp:nvSpPr>
      <dsp:spPr>
        <a:xfrm>
          <a:off x="4675075" y="5130942"/>
          <a:ext cx="1640954" cy="10255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Genetics</a:t>
          </a:r>
        </a:p>
      </dsp:txBody>
      <dsp:txXfrm>
        <a:off x="4675075" y="5130942"/>
        <a:ext cx="1640954" cy="1025596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8B9901-795D-814F-934C-54B94785B1BD}">
      <dsp:nvSpPr>
        <dsp:cNvPr id="0" name=""/>
        <dsp:cNvSpPr/>
      </dsp:nvSpPr>
      <dsp:spPr>
        <a:xfrm>
          <a:off x="250604" y="2651"/>
          <a:ext cx="3516684" cy="17583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68580" rIns="102870" bIns="6858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 dirty="0"/>
            <a:t>Stochastic</a:t>
          </a:r>
        </a:p>
      </dsp:txBody>
      <dsp:txXfrm>
        <a:off x="250604" y="2651"/>
        <a:ext cx="3516684" cy="1758342"/>
      </dsp:txXfrm>
    </dsp:sp>
    <dsp:sp modelId="{941B26B6-93EB-2F43-BE91-317F35C4F787}">
      <dsp:nvSpPr>
        <dsp:cNvPr id="0" name=""/>
        <dsp:cNvSpPr/>
      </dsp:nvSpPr>
      <dsp:spPr>
        <a:xfrm>
          <a:off x="602273" y="1760993"/>
          <a:ext cx="351668" cy="13187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8756"/>
              </a:lnTo>
              <a:lnTo>
                <a:pt x="351668" y="131875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2E44AD-D5C0-8A4C-B264-48207C58046D}">
      <dsp:nvSpPr>
        <dsp:cNvPr id="0" name=""/>
        <dsp:cNvSpPr/>
      </dsp:nvSpPr>
      <dsp:spPr>
        <a:xfrm>
          <a:off x="953941" y="2200578"/>
          <a:ext cx="2813347" cy="17583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485" tIns="46990" rIns="70485" bIns="4699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Non-threshold</a:t>
          </a:r>
        </a:p>
      </dsp:txBody>
      <dsp:txXfrm>
        <a:off x="953941" y="2200578"/>
        <a:ext cx="2813347" cy="1758342"/>
      </dsp:txXfrm>
    </dsp:sp>
    <dsp:sp modelId="{2B5B1F8A-81AE-AE4F-99F0-275E8A5188CD}">
      <dsp:nvSpPr>
        <dsp:cNvPr id="0" name=""/>
        <dsp:cNvSpPr/>
      </dsp:nvSpPr>
      <dsp:spPr>
        <a:xfrm>
          <a:off x="602273" y="1760993"/>
          <a:ext cx="351668" cy="35166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6684"/>
              </a:lnTo>
              <a:lnTo>
                <a:pt x="351668" y="3516684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F030AF-BBE6-2845-B219-E63DBB7CA9C1}">
      <dsp:nvSpPr>
        <dsp:cNvPr id="0" name=""/>
        <dsp:cNvSpPr/>
      </dsp:nvSpPr>
      <dsp:spPr>
        <a:xfrm>
          <a:off x="953941" y="4398506"/>
          <a:ext cx="2813347" cy="17583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485" tIns="46990" rIns="70485" bIns="4699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Probabilistic</a:t>
          </a:r>
        </a:p>
      </dsp:txBody>
      <dsp:txXfrm>
        <a:off x="953941" y="4398506"/>
        <a:ext cx="2813347" cy="1758342"/>
      </dsp:txXfrm>
    </dsp:sp>
    <dsp:sp modelId="{97747F14-CD27-E343-9822-F014C60ACED6}">
      <dsp:nvSpPr>
        <dsp:cNvPr id="0" name=""/>
        <dsp:cNvSpPr/>
      </dsp:nvSpPr>
      <dsp:spPr>
        <a:xfrm>
          <a:off x="4646460" y="2651"/>
          <a:ext cx="3516684" cy="17583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68580" rIns="102870" bIns="6858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 dirty="0"/>
            <a:t>Non-stochastic</a:t>
          </a:r>
        </a:p>
      </dsp:txBody>
      <dsp:txXfrm>
        <a:off x="4646460" y="2651"/>
        <a:ext cx="3516684" cy="1758342"/>
      </dsp:txXfrm>
    </dsp:sp>
    <dsp:sp modelId="{7A678713-4EF7-3346-A2A8-5F1A0D98CB1C}">
      <dsp:nvSpPr>
        <dsp:cNvPr id="0" name=""/>
        <dsp:cNvSpPr/>
      </dsp:nvSpPr>
      <dsp:spPr>
        <a:xfrm>
          <a:off x="4998129" y="1760993"/>
          <a:ext cx="351668" cy="13187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8756"/>
              </a:lnTo>
              <a:lnTo>
                <a:pt x="351668" y="131875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D3A4C3-F9A7-B64D-B7BB-95DB8F837D96}">
      <dsp:nvSpPr>
        <dsp:cNvPr id="0" name=""/>
        <dsp:cNvSpPr/>
      </dsp:nvSpPr>
      <dsp:spPr>
        <a:xfrm>
          <a:off x="5349797" y="2200578"/>
          <a:ext cx="2813347" cy="17583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485" tIns="46990" rIns="70485" bIns="4699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Threshold</a:t>
          </a:r>
        </a:p>
      </dsp:txBody>
      <dsp:txXfrm>
        <a:off x="5349797" y="2200578"/>
        <a:ext cx="2813347" cy="1758342"/>
      </dsp:txXfrm>
    </dsp:sp>
    <dsp:sp modelId="{4587C0CB-D77D-D148-AB63-BEA03666CF54}">
      <dsp:nvSpPr>
        <dsp:cNvPr id="0" name=""/>
        <dsp:cNvSpPr/>
      </dsp:nvSpPr>
      <dsp:spPr>
        <a:xfrm>
          <a:off x="4998129" y="1760993"/>
          <a:ext cx="351668" cy="35166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6684"/>
              </a:lnTo>
              <a:lnTo>
                <a:pt x="351668" y="3516684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0B8FF1-B62D-A94D-81FE-12B4C0EE0A66}">
      <dsp:nvSpPr>
        <dsp:cNvPr id="0" name=""/>
        <dsp:cNvSpPr/>
      </dsp:nvSpPr>
      <dsp:spPr>
        <a:xfrm>
          <a:off x="5349797" y="4398506"/>
          <a:ext cx="2813347" cy="17583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485" tIns="46990" rIns="70485" bIns="4699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Deterministic</a:t>
          </a:r>
        </a:p>
      </dsp:txBody>
      <dsp:txXfrm>
        <a:off x="5349797" y="4398506"/>
        <a:ext cx="2813347" cy="1758342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A6161B-8AE7-7644-BA22-50EF4E98F11C}">
      <dsp:nvSpPr>
        <dsp:cNvPr id="0" name=""/>
        <dsp:cNvSpPr/>
      </dsp:nvSpPr>
      <dsp:spPr>
        <a:xfrm>
          <a:off x="2575877" y="3761"/>
          <a:ext cx="1522335" cy="7611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Tube</a:t>
          </a:r>
        </a:p>
      </dsp:txBody>
      <dsp:txXfrm>
        <a:off x="2575877" y="3761"/>
        <a:ext cx="1522335" cy="761167"/>
      </dsp:txXfrm>
    </dsp:sp>
    <dsp:sp modelId="{B25F3260-8143-BF4F-9076-2CFEDD5BAE16}">
      <dsp:nvSpPr>
        <dsp:cNvPr id="0" name=""/>
        <dsp:cNvSpPr/>
      </dsp:nvSpPr>
      <dsp:spPr>
        <a:xfrm>
          <a:off x="2728111" y="764929"/>
          <a:ext cx="152233" cy="5708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0875"/>
              </a:lnTo>
              <a:lnTo>
                <a:pt x="152233" y="57087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952310-30A3-B845-BCC9-FFF117FFC8E0}">
      <dsp:nvSpPr>
        <dsp:cNvPr id="0" name=""/>
        <dsp:cNvSpPr/>
      </dsp:nvSpPr>
      <dsp:spPr>
        <a:xfrm>
          <a:off x="2880344" y="955221"/>
          <a:ext cx="1217868" cy="7611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Brems</a:t>
          </a:r>
        </a:p>
      </dsp:txBody>
      <dsp:txXfrm>
        <a:off x="2880344" y="955221"/>
        <a:ext cx="1217868" cy="761167"/>
      </dsp:txXfrm>
    </dsp:sp>
    <dsp:sp modelId="{4BDC1002-B066-7D46-B1C8-0D32EA2268E6}">
      <dsp:nvSpPr>
        <dsp:cNvPr id="0" name=""/>
        <dsp:cNvSpPr/>
      </dsp:nvSpPr>
      <dsp:spPr>
        <a:xfrm>
          <a:off x="2728111" y="764929"/>
          <a:ext cx="152233" cy="15223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2335"/>
              </a:lnTo>
              <a:lnTo>
                <a:pt x="152233" y="152233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CB2218-2A8F-9942-B60F-362D485A2859}">
      <dsp:nvSpPr>
        <dsp:cNvPr id="0" name=""/>
        <dsp:cNvSpPr/>
      </dsp:nvSpPr>
      <dsp:spPr>
        <a:xfrm>
          <a:off x="2880344" y="1906681"/>
          <a:ext cx="1217868" cy="7611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Characteristic</a:t>
          </a:r>
        </a:p>
      </dsp:txBody>
      <dsp:txXfrm>
        <a:off x="2880344" y="1906681"/>
        <a:ext cx="1217868" cy="761167"/>
      </dsp:txXfrm>
    </dsp:sp>
    <dsp:sp modelId="{83999078-C441-0A43-AB37-838B53C07E77}">
      <dsp:nvSpPr>
        <dsp:cNvPr id="0" name=""/>
        <dsp:cNvSpPr/>
      </dsp:nvSpPr>
      <dsp:spPr>
        <a:xfrm>
          <a:off x="4478796" y="3761"/>
          <a:ext cx="1522335" cy="7611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Patient</a:t>
          </a:r>
        </a:p>
      </dsp:txBody>
      <dsp:txXfrm>
        <a:off x="4478796" y="3761"/>
        <a:ext cx="1522335" cy="761167"/>
      </dsp:txXfrm>
    </dsp:sp>
    <dsp:sp modelId="{E9266241-94E9-D042-93F8-F07EC1638C56}">
      <dsp:nvSpPr>
        <dsp:cNvPr id="0" name=""/>
        <dsp:cNvSpPr/>
      </dsp:nvSpPr>
      <dsp:spPr>
        <a:xfrm>
          <a:off x="4631030" y="764929"/>
          <a:ext cx="152233" cy="5708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0875"/>
              </a:lnTo>
              <a:lnTo>
                <a:pt x="152233" y="57087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65569E-F22D-2847-B8A1-C671A44B5DB6}">
      <dsp:nvSpPr>
        <dsp:cNvPr id="0" name=""/>
        <dsp:cNvSpPr/>
      </dsp:nvSpPr>
      <dsp:spPr>
        <a:xfrm>
          <a:off x="4783264" y="955221"/>
          <a:ext cx="1217868" cy="7611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Coherent, Unmodified, classical</a:t>
          </a:r>
        </a:p>
      </dsp:txBody>
      <dsp:txXfrm>
        <a:off x="4783264" y="955221"/>
        <a:ext cx="1217868" cy="761167"/>
      </dsp:txXfrm>
    </dsp:sp>
    <dsp:sp modelId="{2BE89A8A-1B79-A148-A859-D8D5D0B25C32}">
      <dsp:nvSpPr>
        <dsp:cNvPr id="0" name=""/>
        <dsp:cNvSpPr/>
      </dsp:nvSpPr>
      <dsp:spPr>
        <a:xfrm>
          <a:off x="4631030" y="764929"/>
          <a:ext cx="152233" cy="15223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2335"/>
              </a:lnTo>
              <a:lnTo>
                <a:pt x="152233" y="152233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9DF1D8-E166-1342-ABDD-7CBC0ECDAC0C}">
      <dsp:nvSpPr>
        <dsp:cNvPr id="0" name=""/>
        <dsp:cNvSpPr/>
      </dsp:nvSpPr>
      <dsp:spPr>
        <a:xfrm>
          <a:off x="4783264" y="1906681"/>
          <a:ext cx="1217868" cy="7611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Compton</a:t>
          </a:r>
        </a:p>
      </dsp:txBody>
      <dsp:txXfrm>
        <a:off x="4783264" y="1906681"/>
        <a:ext cx="1217868" cy="761167"/>
      </dsp:txXfrm>
    </dsp:sp>
    <dsp:sp modelId="{7D98ED44-1736-8846-A0A4-A9FC6A21338D}">
      <dsp:nvSpPr>
        <dsp:cNvPr id="0" name=""/>
        <dsp:cNvSpPr/>
      </dsp:nvSpPr>
      <dsp:spPr>
        <a:xfrm>
          <a:off x="4631030" y="764929"/>
          <a:ext cx="152233" cy="24737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73795"/>
              </a:lnTo>
              <a:lnTo>
                <a:pt x="152233" y="247379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7DE357-847F-DF42-B23B-714323CBA726}">
      <dsp:nvSpPr>
        <dsp:cNvPr id="0" name=""/>
        <dsp:cNvSpPr/>
      </dsp:nvSpPr>
      <dsp:spPr>
        <a:xfrm>
          <a:off x="4783264" y="2858140"/>
          <a:ext cx="1217868" cy="7611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Photoelectric</a:t>
          </a:r>
        </a:p>
      </dsp:txBody>
      <dsp:txXfrm>
        <a:off x="4783264" y="2858140"/>
        <a:ext cx="1217868" cy="761167"/>
      </dsp:txXfrm>
    </dsp:sp>
    <dsp:sp modelId="{238E3A43-20A6-7B45-86DA-735AD9FD474B}">
      <dsp:nvSpPr>
        <dsp:cNvPr id="0" name=""/>
        <dsp:cNvSpPr/>
      </dsp:nvSpPr>
      <dsp:spPr>
        <a:xfrm>
          <a:off x="4631030" y="764929"/>
          <a:ext cx="152233" cy="34252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25254"/>
              </a:lnTo>
              <a:lnTo>
                <a:pt x="152233" y="3425254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BE3AF9-C58F-E14F-8B7E-133DE9738ECB}">
      <dsp:nvSpPr>
        <dsp:cNvPr id="0" name=""/>
        <dsp:cNvSpPr/>
      </dsp:nvSpPr>
      <dsp:spPr>
        <a:xfrm>
          <a:off x="4783264" y="3809600"/>
          <a:ext cx="1217868" cy="7611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Pair Production</a:t>
          </a:r>
        </a:p>
      </dsp:txBody>
      <dsp:txXfrm>
        <a:off x="4783264" y="3809600"/>
        <a:ext cx="1217868" cy="761167"/>
      </dsp:txXfrm>
    </dsp:sp>
    <dsp:sp modelId="{161D304A-E2D0-3E46-A291-4EF7CA240783}">
      <dsp:nvSpPr>
        <dsp:cNvPr id="0" name=""/>
        <dsp:cNvSpPr/>
      </dsp:nvSpPr>
      <dsp:spPr>
        <a:xfrm>
          <a:off x="4631030" y="764929"/>
          <a:ext cx="152233" cy="43767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76714"/>
              </a:lnTo>
              <a:lnTo>
                <a:pt x="152233" y="4376714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409CCC-F8E8-C14F-BABC-7170BF89667D}">
      <dsp:nvSpPr>
        <dsp:cNvPr id="0" name=""/>
        <dsp:cNvSpPr/>
      </dsp:nvSpPr>
      <dsp:spPr>
        <a:xfrm>
          <a:off x="4783264" y="4761060"/>
          <a:ext cx="1217868" cy="7611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Photodisingration</a:t>
          </a:r>
        </a:p>
      </dsp:txBody>
      <dsp:txXfrm>
        <a:off x="4783264" y="4761060"/>
        <a:ext cx="1217868" cy="761167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238E43-44E0-DE45-91EA-96ABEF7038F8}">
      <dsp:nvSpPr>
        <dsp:cNvPr id="0" name=""/>
        <dsp:cNvSpPr/>
      </dsp:nvSpPr>
      <dsp:spPr>
        <a:xfrm>
          <a:off x="5782092" y="3016751"/>
          <a:ext cx="91440" cy="13537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134276" y="1353769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DDAD4B-E5AE-954D-A56E-0DE25105DDB1}">
      <dsp:nvSpPr>
        <dsp:cNvPr id="0" name=""/>
        <dsp:cNvSpPr/>
      </dsp:nvSpPr>
      <dsp:spPr>
        <a:xfrm>
          <a:off x="3522133" y="1588419"/>
          <a:ext cx="1275953" cy="9134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3469"/>
              </a:lnTo>
              <a:lnTo>
                <a:pt x="1275953" y="913469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73FF9A-E547-F645-815C-725D94D70F73}">
      <dsp:nvSpPr>
        <dsp:cNvPr id="0" name=""/>
        <dsp:cNvSpPr/>
      </dsp:nvSpPr>
      <dsp:spPr>
        <a:xfrm>
          <a:off x="1192441" y="2999833"/>
          <a:ext cx="867481" cy="9981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67481" y="998143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59DE86-E037-AD4C-9947-C8A01BA85F3D}">
      <dsp:nvSpPr>
        <dsp:cNvPr id="0" name=""/>
        <dsp:cNvSpPr/>
      </dsp:nvSpPr>
      <dsp:spPr>
        <a:xfrm>
          <a:off x="2222167" y="1588419"/>
          <a:ext cx="1299966" cy="896550"/>
        </a:xfrm>
        <a:custGeom>
          <a:avLst/>
          <a:gdLst/>
          <a:ahLst/>
          <a:cxnLst/>
          <a:rect l="0" t="0" r="0" b="0"/>
          <a:pathLst>
            <a:path>
              <a:moveTo>
                <a:pt x="1299966" y="0"/>
              </a:moveTo>
              <a:lnTo>
                <a:pt x="1299966" y="896550"/>
              </a:lnTo>
              <a:lnTo>
                <a:pt x="0" y="89655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B0F9BF-DF28-9247-A7FD-3DCD51D9C5DC}">
      <dsp:nvSpPr>
        <dsp:cNvPr id="0" name=""/>
        <dsp:cNvSpPr/>
      </dsp:nvSpPr>
      <dsp:spPr>
        <a:xfrm>
          <a:off x="2492408" y="558694"/>
          <a:ext cx="2059450" cy="102972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Grids</a:t>
          </a:r>
        </a:p>
      </dsp:txBody>
      <dsp:txXfrm>
        <a:off x="2492408" y="558694"/>
        <a:ext cx="2059450" cy="1029725"/>
      </dsp:txXfrm>
    </dsp:sp>
    <dsp:sp modelId="{0051E830-E055-9F43-85A2-9EB6D4EEAF76}">
      <dsp:nvSpPr>
        <dsp:cNvPr id="0" name=""/>
        <dsp:cNvSpPr/>
      </dsp:nvSpPr>
      <dsp:spPr>
        <a:xfrm>
          <a:off x="162716" y="1970107"/>
          <a:ext cx="2059450" cy="102972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Focused</a:t>
          </a:r>
        </a:p>
      </dsp:txBody>
      <dsp:txXfrm>
        <a:off x="162716" y="1970107"/>
        <a:ext cx="2059450" cy="1029725"/>
      </dsp:txXfrm>
    </dsp:sp>
    <dsp:sp modelId="{00219DF7-9BAE-B041-A68A-72407EFC9D03}">
      <dsp:nvSpPr>
        <dsp:cNvPr id="0" name=""/>
        <dsp:cNvSpPr/>
      </dsp:nvSpPr>
      <dsp:spPr>
        <a:xfrm>
          <a:off x="472" y="3483114"/>
          <a:ext cx="2059450" cy="102972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Lead strips are angled / canted to meet at a certain SID</a:t>
          </a:r>
        </a:p>
      </dsp:txBody>
      <dsp:txXfrm>
        <a:off x="472" y="3483114"/>
        <a:ext cx="2059450" cy="1029725"/>
      </dsp:txXfrm>
    </dsp:sp>
    <dsp:sp modelId="{CEEE049F-8CD1-7946-BBB8-9B998682500D}">
      <dsp:nvSpPr>
        <dsp:cNvPr id="0" name=""/>
        <dsp:cNvSpPr/>
      </dsp:nvSpPr>
      <dsp:spPr>
        <a:xfrm>
          <a:off x="4798086" y="1987026"/>
          <a:ext cx="2059450" cy="102972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Parallel </a:t>
          </a:r>
        </a:p>
      </dsp:txBody>
      <dsp:txXfrm>
        <a:off x="4798086" y="1987026"/>
        <a:ext cx="2059450" cy="1029725"/>
      </dsp:txXfrm>
    </dsp:sp>
    <dsp:sp modelId="{1CE5531F-C701-5D45-9F34-03746509159D}">
      <dsp:nvSpPr>
        <dsp:cNvPr id="0" name=""/>
        <dsp:cNvSpPr/>
      </dsp:nvSpPr>
      <dsp:spPr>
        <a:xfrm>
          <a:off x="3856917" y="3855658"/>
          <a:ext cx="2059450" cy="102972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Lead strips are parallel and never meet</a:t>
          </a:r>
        </a:p>
      </dsp:txBody>
      <dsp:txXfrm>
        <a:off x="3856917" y="3855658"/>
        <a:ext cx="2059450" cy="1029725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D4C9CF-1AF4-B946-A797-09112F1553AC}">
      <dsp:nvSpPr>
        <dsp:cNvPr id="0" name=""/>
        <dsp:cNvSpPr/>
      </dsp:nvSpPr>
      <dsp:spPr>
        <a:xfrm>
          <a:off x="4373360" y="1874753"/>
          <a:ext cx="224637" cy="17521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2172"/>
              </a:lnTo>
              <a:lnTo>
                <a:pt x="224637" y="1752172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1065F2-DBB5-9F4B-97E0-5986F2E86016}">
      <dsp:nvSpPr>
        <dsp:cNvPr id="0" name=""/>
        <dsp:cNvSpPr/>
      </dsp:nvSpPr>
      <dsp:spPr>
        <a:xfrm>
          <a:off x="4373360" y="1874753"/>
          <a:ext cx="224637" cy="6888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8888"/>
              </a:lnTo>
              <a:lnTo>
                <a:pt x="224637" y="688888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DD4591-35FA-B945-BDA6-FB876E1E39F9}">
      <dsp:nvSpPr>
        <dsp:cNvPr id="0" name=""/>
        <dsp:cNvSpPr/>
      </dsp:nvSpPr>
      <dsp:spPr>
        <a:xfrm>
          <a:off x="3467323" y="811469"/>
          <a:ext cx="157246" cy="6888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8888"/>
              </a:lnTo>
              <a:lnTo>
                <a:pt x="157246" y="68888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664849-319E-374A-BBB4-6CB56D8450DF}">
      <dsp:nvSpPr>
        <dsp:cNvPr id="0" name=""/>
        <dsp:cNvSpPr/>
      </dsp:nvSpPr>
      <dsp:spPr>
        <a:xfrm>
          <a:off x="1655247" y="1874753"/>
          <a:ext cx="157246" cy="17521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2172"/>
              </a:lnTo>
              <a:lnTo>
                <a:pt x="157246" y="1752172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74901A-7B9A-DE41-81E9-BF7EE3B8F0B5}">
      <dsp:nvSpPr>
        <dsp:cNvPr id="0" name=""/>
        <dsp:cNvSpPr/>
      </dsp:nvSpPr>
      <dsp:spPr>
        <a:xfrm>
          <a:off x="1498001" y="1874753"/>
          <a:ext cx="157246" cy="1752172"/>
        </a:xfrm>
        <a:custGeom>
          <a:avLst/>
          <a:gdLst/>
          <a:ahLst/>
          <a:cxnLst/>
          <a:rect l="0" t="0" r="0" b="0"/>
          <a:pathLst>
            <a:path>
              <a:moveTo>
                <a:pt x="157246" y="0"/>
              </a:moveTo>
              <a:lnTo>
                <a:pt x="157246" y="1752172"/>
              </a:lnTo>
              <a:lnTo>
                <a:pt x="0" y="1752172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A989B9-B35C-E74F-8489-0E51FC06AC16}">
      <dsp:nvSpPr>
        <dsp:cNvPr id="0" name=""/>
        <dsp:cNvSpPr/>
      </dsp:nvSpPr>
      <dsp:spPr>
        <a:xfrm>
          <a:off x="1655247" y="1874753"/>
          <a:ext cx="157246" cy="6888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8888"/>
              </a:lnTo>
              <a:lnTo>
                <a:pt x="157246" y="688888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8ED5FF-BB14-634F-AA76-8F674D0D4223}">
      <dsp:nvSpPr>
        <dsp:cNvPr id="0" name=""/>
        <dsp:cNvSpPr/>
      </dsp:nvSpPr>
      <dsp:spPr>
        <a:xfrm>
          <a:off x="1498001" y="1874753"/>
          <a:ext cx="157246" cy="688888"/>
        </a:xfrm>
        <a:custGeom>
          <a:avLst/>
          <a:gdLst/>
          <a:ahLst/>
          <a:cxnLst/>
          <a:rect l="0" t="0" r="0" b="0"/>
          <a:pathLst>
            <a:path>
              <a:moveTo>
                <a:pt x="157246" y="0"/>
              </a:moveTo>
              <a:lnTo>
                <a:pt x="157246" y="688888"/>
              </a:lnTo>
              <a:lnTo>
                <a:pt x="0" y="688888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0B716D-3F58-7146-847E-0A2DB0480A10}">
      <dsp:nvSpPr>
        <dsp:cNvPr id="0" name=""/>
        <dsp:cNvSpPr/>
      </dsp:nvSpPr>
      <dsp:spPr>
        <a:xfrm>
          <a:off x="2404039" y="811469"/>
          <a:ext cx="1063283" cy="688888"/>
        </a:xfrm>
        <a:custGeom>
          <a:avLst/>
          <a:gdLst/>
          <a:ahLst/>
          <a:cxnLst/>
          <a:rect l="0" t="0" r="0" b="0"/>
          <a:pathLst>
            <a:path>
              <a:moveTo>
                <a:pt x="1063283" y="0"/>
              </a:moveTo>
              <a:lnTo>
                <a:pt x="1063283" y="688888"/>
              </a:lnTo>
              <a:lnTo>
                <a:pt x="0" y="68888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42E210-F979-D94A-84DE-F134DDDA03AA}">
      <dsp:nvSpPr>
        <dsp:cNvPr id="0" name=""/>
        <dsp:cNvSpPr/>
      </dsp:nvSpPr>
      <dsp:spPr>
        <a:xfrm>
          <a:off x="2718531" y="62678"/>
          <a:ext cx="1497583" cy="7487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Spatial Resolution</a:t>
          </a:r>
        </a:p>
      </dsp:txBody>
      <dsp:txXfrm>
        <a:off x="2718531" y="62678"/>
        <a:ext cx="1497583" cy="748791"/>
      </dsp:txXfrm>
    </dsp:sp>
    <dsp:sp modelId="{79E237D7-F85D-3E40-8FB3-0ED7F121A8BC}">
      <dsp:nvSpPr>
        <dsp:cNvPr id="0" name=""/>
        <dsp:cNvSpPr/>
      </dsp:nvSpPr>
      <dsp:spPr>
        <a:xfrm>
          <a:off x="906456" y="1125962"/>
          <a:ext cx="1497583" cy="7487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CR</a:t>
          </a:r>
        </a:p>
      </dsp:txBody>
      <dsp:txXfrm>
        <a:off x="906456" y="1125962"/>
        <a:ext cx="1497583" cy="748791"/>
      </dsp:txXfrm>
    </dsp:sp>
    <dsp:sp modelId="{534A8C47-40B3-4A42-BD7F-6192BF9720B8}">
      <dsp:nvSpPr>
        <dsp:cNvPr id="0" name=""/>
        <dsp:cNvSpPr/>
      </dsp:nvSpPr>
      <dsp:spPr>
        <a:xfrm>
          <a:off x="418" y="2189246"/>
          <a:ext cx="1497583" cy="7487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Pixel Size</a:t>
          </a:r>
        </a:p>
      </dsp:txBody>
      <dsp:txXfrm>
        <a:off x="418" y="2189246"/>
        <a:ext cx="1497583" cy="748791"/>
      </dsp:txXfrm>
    </dsp:sp>
    <dsp:sp modelId="{74D6DE8E-E1DD-E44F-8C10-88745050203A}">
      <dsp:nvSpPr>
        <dsp:cNvPr id="0" name=""/>
        <dsp:cNvSpPr/>
      </dsp:nvSpPr>
      <dsp:spPr>
        <a:xfrm>
          <a:off x="1812494" y="2189246"/>
          <a:ext cx="1497583" cy="7487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Pixel Pitch</a:t>
          </a:r>
        </a:p>
      </dsp:txBody>
      <dsp:txXfrm>
        <a:off x="1812494" y="2189246"/>
        <a:ext cx="1497583" cy="748791"/>
      </dsp:txXfrm>
    </dsp:sp>
    <dsp:sp modelId="{5E87A564-A62C-DC4E-8B89-A7771644EB60}">
      <dsp:nvSpPr>
        <dsp:cNvPr id="0" name=""/>
        <dsp:cNvSpPr/>
      </dsp:nvSpPr>
      <dsp:spPr>
        <a:xfrm>
          <a:off x="418" y="3252530"/>
          <a:ext cx="1497583" cy="7487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Sampling Frequency </a:t>
          </a:r>
        </a:p>
      </dsp:txBody>
      <dsp:txXfrm>
        <a:off x="418" y="3252530"/>
        <a:ext cx="1497583" cy="748791"/>
      </dsp:txXfrm>
    </dsp:sp>
    <dsp:sp modelId="{1A50897C-9A06-EA41-B79F-5D6EA66B9982}">
      <dsp:nvSpPr>
        <dsp:cNvPr id="0" name=""/>
        <dsp:cNvSpPr/>
      </dsp:nvSpPr>
      <dsp:spPr>
        <a:xfrm>
          <a:off x="1812494" y="3252530"/>
          <a:ext cx="1497583" cy="7487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Matrix</a:t>
          </a:r>
        </a:p>
      </dsp:txBody>
      <dsp:txXfrm>
        <a:off x="1812494" y="3252530"/>
        <a:ext cx="1497583" cy="748791"/>
      </dsp:txXfrm>
    </dsp:sp>
    <dsp:sp modelId="{E380AA4D-BC66-C549-9A8B-B38B9CD3F50C}">
      <dsp:nvSpPr>
        <dsp:cNvPr id="0" name=""/>
        <dsp:cNvSpPr/>
      </dsp:nvSpPr>
      <dsp:spPr>
        <a:xfrm>
          <a:off x="3624569" y="1125962"/>
          <a:ext cx="1497583" cy="7487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DR (DDR)</a:t>
          </a:r>
        </a:p>
      </dsp:txBody>
      <dsp:txXfrm>
        <a:off x="3624569" y="1125962"/>
        <a:ext cx="1497583" cy="748791"/>
      </dsp:txXfrm>
    </dsp:sp>
    <dsp:sp modelId="{CD94EA54-38F9-6849-AF2A-77E05D583B2F}">
      <dsp:nvSpPr>
        <dsp:cNvPr id="0" name=""/>
        <dsp:cNvSpPr/>
      </dsp:nvSpPr>
      <dsp:spPr>
        <a:xfrm>
          <a:off x="4597998" y="2189246"/>
          <a:ext cx="1497583" cy="7487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DEL</a:t>
          </a:r>
        </a:p>
      </dsp:txBody>
      <dsp:txXfrm>
        <a:off x="4597998" y="2189246"/>
        <a:ext cx="1497583" cy="748791"/>
      </dsp:txXfrm>
    </dsp:sp>
    <dsp:sp modelId="{39AAB1CB-7807-694B-9A95-25F321247B49}">
      <dsp:nvSpPr>
        <dsp:cNvPr id="0" name=""/>
        <dsp:cNvSpPr/>
      </dsp:nvSpPr>
      <dsp:spPr>
        <a:xfrm>
          <a:off x="4597998" y="3252530"/>
          <a:ext cx="1497583" cy="7487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TFT</a:t>
          </a:r>
        </a:p>
      </dsp:txBody>
      <dsp:txXfrm>
        <a:off x="4597998" y="3252530"/>
        <a:ext cx="1497583" cy="748791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875AAA-F5D8-4940-B0E2-CE34BF13178A}">
      <dsp:nvSpPr>
        <dsp:cNvPr id="0" name=""/>
        <dsp:cNvSpPr/>
      </dsp:nvSpPr>
      <dsp:spPr>
        <a:xfrm>
          <a:off x="4573819" y="1554169"/>
          <a:ext cx="192602" cy="4237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37248"/>
              </a:lnTo>
              <a:lnTo>
                <a:pt x="192602" y="4237248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EE3D3D-D113-9C4C-A0DC-FA711CC566C1}">
      <dsp:nvSpPr>
        <dsp:cNvPr id="0" name=""/>
        <dsp:cNvSpPr/>
      </dsp:nvSpPr>
      <dsp:spPr>
        <a:xfrm>
          <a:off x="4573819" y="1554169"/>
          <a:ext cx="192602" cy="33255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5597"/>
              </a:lnTo>
              <a:lnTo>
                <a:pt x="192602" y="3325597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66B93F-0AC9-6C41-ADFB-0A69F2A6DA84}">
      <dsp:nvSpPr>
        <dsp:cNvPr id="0" name=""/>
        <dsp:cNvSpPr/>
      </dsp:nvSpPr>
      <dsp:spPr>
        <a:xfrm>
          <a:off x="4573819" y="1554169"/>
          <a:ext cx="192602" cy="24139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3947"/>
              </a:lnTo>
              <a:lnTo>
                <a:pt x="192602" y="2413947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F03E0E-D113-2646-B542-33A876D50BD7}">
      <dsp:nvSpPr>
        <dsp:cNvPr id="0" name=""/>
        <dsp:cNvSpPr/>
      </dsp:nvSpPr>
      <dsp:spPr>
        <a:xfrm>
          <a:off x="4573819" y="1554169"/>
          <a:ext cx="192602" cy="15022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2297"/>
              </a:lnTo>
              <a:lnTo>
                <a:pt x="192602" y="1502297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E9CA9-77C6-5344-AE33-0360C72D93A6}">
      <dsp:nvSpPr>
        <dsp:cNvPr id="0" name=""/>
        <dsp:cNvSpPr/>
      </dsp:nvSpPr>
      <dsp:spPr>
        <a:xfrm>
          <a:off x="4573819" y="1554169"/>
          <a:ext cx="192602" cy="590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0646"/>
              </a:lnTo>
              <a:lnTo>
                <a:pt x="192602" y="59064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3C7405-C582-BC47-91C9-8F70E698848F}">
      <dsp:nvSpPr>
        <dsp:cNvPr id="0" name=""/>
        <dsp:cNvSpPr/>
      </dsp:nvSpPr>
      <dsp:spPr>
        <a:xfrm>
          <a:off x="3796990" y="642519"/>
          <a:ext cx="134821" cy="590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0646"/>
              </a:lnTo>
              <a:lnTo>
                <a:pt x="134821" y="59064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359532-D265-2A4C-A484-5F98E13DE8FD}">
      <dsp:nvSpPr>
        <dsp:cNvPr id="0" name=""/>
        <dsp:cNvSpPr/>
      </dsp:nvSpPr>
      <dsp:spPr>
        <a:xfrm>
          <a:off x="2243332" y="1554169"/>
          <a:ext cx="134821" cy="590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0646"/>
              </a:lnTo>
              <a:lnTo>
                <a:pt x="134821" y="59064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4CD164-0CCF-FF44-A9E8-F4C7863FFF62}">
      <dsp:nvSpPr>
        <dsp:cNvPr id="0" name=""/>
        <dsp:cNvSpPr/>
      </dsp:nvSpPr>
      <dsp:spPr>
        <a:xfrm>
          <a:off x="2108511" y="1554169"/>
          <a:ext cx="134821" cy="590646"/>
        </a:xfrm>
        <a:custGeom>
          <a:avLst/>
          <a:gdLst/>
          <a:ahLst/>
          <a:cxnLst/>
          <a:rect l="0" t="0" r="0" b="0"/>
          <a:pathLst>
            <a:path>
              <a:moveTo>
                <a:pt x="134821" y="0"/>
              </a:moveTo>
              <a:lnTo>
                <a:pt x="134821" y="590646"/>
              </a:lnTo>
              <a:lnTo>
                <a:pt x="0" y="59064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49018E-6669-4D47-8FC1-9B78DFBAFEFB}">
      <dsp:nvSpPr>
        <dsp:cNvPr id="0" name=""/>
        <dsp:cNvSpPr/>
      </dsp:nvSpPr>
      <dsp:spPr>
        <a:xfrm>
          <a:off x="2885340" y="642519"/>
          <a:ext cx="911650" cy="590646"/>
        </a:xfrm>
        <a:custGeom>
          <a:avLst/>
          <a:gdLst/>
          <a:ahLst/>
          <a:cxnLst/>
          <a:rect l="0" t="0" r="0" b="0"/>
          <a:pathLst>
            <a:path>
              <a:moveTo>
                <a:pt x="911650" y="0"/>
              </a:moveTo>
              <a:lnTo>
                <a:pt x="911650" y="590646"/>
              </a:lnTo>
              <a:lnTo>
                <a:pt x="0" y="59064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BCFE31-2950-F344-ABC3-4F45B97C1E92}">
      <dsp:nvSpPr>
        <dsp:cNvPr id="0" name=""/>
        <dsp:cNvSpPr/>
      </dsp:nvSpPr>
      <dsp:spPr>
        <a:xfrm>
          <a:off x="3154983" y="511"/>
          <a:ext cx="1284014" cy="64200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Radiation Detection Devices</a:t>
          </a:r>
        </a:p>
      </dsp:txBody>
      <dsp:txXfrm>
        <a:off x="3154983" y="511"/>
        <a:ext cx="1284014" cy="642007"/>
      </dsp:txXfrm>
    </dsp:sp>
    <dsp:sp modelId="{8AE0416F-28EB-9443-9000-5FAA93ADE67D}">
      <dsp:nvSpPr>
        <dsp:cNvPr id="0" name=""/>
        <dsp:cNvSpPr/>
      </dsp:nvSpPr>
      <dsp:spPr>
        <a:xfrm>
          <a:off x="1601325" y="912162"/>
          <a:ext cx="1284014" cy="64200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Field Survey</a:t>
          </a:r>
        </a:p>
      </dsp:txBody>
      <dsp:txXfrm>
        <a:off x="1601325" y="912162"/>
        <a:ext cx="1284014" cy="642007"/>
      </dsp:txXfrm>
    </dsp:sp>
    <dsp:sp modelId="{B32ACF32-A001-F547-A027-6DDAEA6F66E8}">
      <dsp:nvSpPr>
        <dsp:cNvPr id="0" name=""/>
        <dsp:cNvSpPr/>
      </dsp:nvSpPr>
      <dsp:spPr>
        <a:xfrm>
          <a:off x="824496" y="1823812"/>
          <a:ext cx="1284014" cy="64200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Geiger-Muller</a:t>
          </a:r>
        </a:p>
      </dsp:txBody>
      <dsp:txXfrm>
        <a:off x="824496" y="1823812"/>
        <a:ext cx="1284014" cy="642007"/>
      </dsp:txXfrm>
    </dsp:sp>
    <dsp:sp modelId="{673930BB-4341-B140-BE25-95067DEA9961}">
      <dsp:nvSpPr>
        <dsp:cNvPr id="0" name=""/>
        <dsp:cNvSpPr/>
      </dsp:nvSpPr>
      <dsp:spPr>
        <a:xfrm>
          <a:off x="2378154" y="1823812"/>
          <a:ext cx="1284014" cy="64200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Cutie Pie</a:t>
          </a:r>
        </a:p>
      </dsp:txBody>
      <dsp:txXfrm>
        <a:off x="2378154" y="1823812"/>
        <a:ext cx="1284014" cy="642007"/>
      </dsp:txXfrm>
    </dsp:sp>
    <dsp:sp modelId="{8147F017-1891-5C4D-A698-0A791909C082}">
      <dsp:nvSpPr>
        <dsp:cNvPr id="0" name=""/>
        <dsp:cNvSpPr/>
      </dsp:nvSpPr>
      <dsp:spPr>
        <a:xfrm>
          <a:off x="3931812" y="912162"/>
          <a:ext cx="1284014" cy="64200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Personnel Monitoring</a:t>
          </a:r>
        </a:p>
      </dsp:txBody>
      <dsp:txXfrm>
        <a:off x="3931812" y="912162"/>
        <a:ext cx="1284014" cy="642007"/>
      </dsp:txXfrm>
    </dsp:sp>
    <dsp:sp modelId="{45D64F40-5AF9-E046-B463-5C2DCC15BA6A}">
      <dsp:nvSpPr>
        <dsp:cNvPr id="0" name=""/>
        <dsp:cNvSpPr/>
      </dsp:nvSpPr>
      <dsp:spPr>
        <a:xfrm>
          <a:off x="4766421" y="1823812"/>
          <a:ext cx="1284014" cy="64200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Film Badge</a:t>
          </a:r>
        </a:p>
      </dsp:txBody>
      <dsp:txXfrm>
        <a:off x="4766421" y="1823812"/>
        <a:ext cx="1284014" cy="642007"/>
      </dsp:txXfrm>
    </dsp:sp>
    <dsp:sp modelId="{A2D0EFB6-597C-0D49-9E82-9C1FA156DD1D}">
      <dsp:nvSpPr>
        <dsp:cNvPr id="0" name=""/>
        <dsp:cNvSpPr/>
      </dsp:nvSpPr>
      <dsp:spPr>
        <a:xfrm>
          <a:off x="4766421" y="2735462"/>
          <a:ext cx="1284014" cy="64200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TLD</a:t>
          </a:r>
        </a:p>
      </dsp:txBody>
      <dsp:txXfrm>
        <a:off x="4766421" y="2735462"/>
        <a:ext cx="1284014" cy="642007"/>
      </dsp:txXfrm>
    </dsp:sp>
    <dsp:sp modelId="{8BCBC5D9-6B24-D447-B12E-8ADC9F5400B4}">
      <dsp:nvSpPr>
        <dsp:cNvPr id="0" name=""/>
        <dsp:cNvSpPr/>
      </dsp:nvSpPr>
      <dsp:spPr>
        <a:xfrm>
          <a:off x="4766421" y="3647113"/>
          <a:ext cx="1284014" cy="64200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OSL</a:t>
          </a:r>
        </a:p>
      </dsp:txBody>
      <dsp:txXfrm>
        <a:off x="4766421" y="3647113"/>
        <a:ext cx="1284014" cy="642007"/>
      </dsp:txXfrm>
    </dsp:sp>
    <dsp:sp modelId="{2A88B8E1-1464-4D44-8284-5728713503C4}">
      <dsp:nvSpPr>
        <dsp:cNvPr id="0" name=""/>
        <dsp:cNvSpPr/>
      </dsp:nvSpPr>
      <dsp:spPr>
        <a:xfrm>
          <a:off x="4766421" y="4558763"/>
          <a:ext cx="1284014" cy="64200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POCKET IONIZATION CHAMBER</a:t>
          </a:r>
        </a:p>
      </dsp:txBody>
      <dsp:txXfrm>
        <a:off x="4766421" y="4558763"/>
        <a:ext cx="1284014" cy="642007"/>
      </dsp:txXfrm>
    </dsp:sp>
    <dsp:sp modelId="{ACE0BA90-6AAB-4A44-96F9-4D81D87CC551}">
      <dsp:nvSpPr>
        <dsp:cNvPr id="0" name=""/>
        <dsp:cNvSpPr/>
      </dsp:nvSpPr>
      <dsp:spPr>
        <a:xfrm>
          <a:off x="4766421" y="5470413"/>
          <a:ext cx="1284014" cy="64200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DIGITAL-INSTA DOSE</a:t>
          </a:r>
        </a:p>
      </dsp:txBody>
      <dsp:txXfrm>
        <a:off x="4766421" y="5470413"/>
        <a:ext cx="1284014" cy="642007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9E69F8-E180-B948-BFA4-F178A52F916C}">
      <dsp:nvSpPr>
        <dsp:cNvPr id="0" name=""/>
        <dsp:cNvSpPr/>
      </dsp:nvSpPr>
      <dsp:spPr>
        <a:xfrm>
          <a:off x="3872924" y="2446862"/>
          <a:ext cx="91440" cy="4557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5782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6882B5-99DD-A14B-A73A-CDD39D6EA256}">
      <dsp:nvSpPr>
        <dsp:cNvPr id="0" name=""/>
        <dsp:cNvSpPr/>
      </dsp:nvSpPr>
      <dsp:spPr>
        <a:xfrm>
          <a:off x="2960935" y="995933"/>
          <a:ext cx="957708" cy="4557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602"/>
              </a:lnTo>
              <a:lnTo>
                <a:pt x="957708" y="310602"/>
              </a:lnTo>
              <a:lnTo>
                <a:pt x="957708" y="455782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119B32-811D-8D45-A114-FBF531D06ABF}">
      <dsp:nvSpPr>
        <dsp:cNvPr id="0" name=""/>
        <dsp:cNvSpPr/>
      </dsp:nvSpPr>
      <dsp:spPr>
        <a:xfrm>
          <a:off x="1957506" y="2446862"/>
          <a:ext cx="91440" cy="4557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5782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5A451E-48DE-E349-B529-75485E8FBAC9}">
      <dsp:nvSpPr>
        <dsp:cNvPr id="0" name=""/>
        <dsp:cNvSpPr/>
      </dsp:nvSpPr>
      <dsp:spPr>
        <a:xfrm>
          <a:off x="2003226" y="995933"/>
          <a:ext cx="957708" cy="455782"/>
        </a:xfrm>
        <a:custGeom>
          <a:avLst/>
          <a:gdLst/>
          <a:ahLst/>
          <a:cxnLst/>
          <a:rect l="0" t="0" r="0" b="0"/>
          <a:pathLst>
            <a:path>
              <a:moveTo>
                <a:pt x="957708" y="0"/>
              </a:moveTo>
              <a:lnTo>
                <a:pt x="957708" y="310602"/>
              </a:lnTo>
              <a:lnTo>
                <a:pt x="0" y="310602"/>
              </a:lnTo>
              <a:lnTo>
                <a:pt x="0" y="455782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479712-6A4E-3F4C-8F5B-792413D69A0A}">
      <dsp:nvSpPr>
        <dsp:cNvPr id="0" name=""/>
        <dsp:cNvSpPr/>
      </dsp:nvSpPr>
      <dsp:spPr>
        <a:xfrm>
          <a:off x="2177355" y="786"/>
          <a:ext cx="1567160" cy="995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05545A0-3350-8D48-A43F-5FF8F88FC469}">
      <dsp:nvSpPr>
        <dsp:cNvPr id="0" name=""/>
        <dsp:cNvSpPr/>
      </dsp:nvSpPr>
      <dsp:spPr>
        <a:xfrm>
          <a:off x="2351484" y="166208"/>
          <a:ext cx="1567160" cy="9951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Windowing</a:t>
          </a:r>
        </a:p>
      </dsp:txBody>
      <dsp:txXfrm>
        <a:off x="2351484" y="166208"/>
        <a:ext cx="1567160" cy="995146"/>
      </dsp:txXfrm>
    </dsp:sp>
    <dsp:sp modelId="{3076F73D-D892-BC4D-BB22-905C23D2B62B}">
      <dsp:nvSpPr>
        <dsp:cNvPr id="0" name=""/>
        <dsp:cNvSpPr/>
      </dsp:nvSpPr>
      <dsp:spPr>
        <a:xfrm>
          <a:off x="1219646" y="1451715"/>
          <a:ext cx="1567160" cy="995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17F7660-3BAA-C144-A566-856B32AF4757}">
      <dsp:nvSpPr>
        <dsp:cNvPr id="0" name=""/>
        <dsp:cNvSpPr/>
      </dsp:nvSpPr>
      <dsp:spPr>
        <a:xfrm>
          <a:off x="1393775" y="1617137"/>
          <a:ext cx="1567160" cy="9951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Level</a:t>
          </a:r>
        </a:p>
      </dsp:txBody>
      <dsp:txXfrm>
        <a:off x="1393775" y="1617137"/>
        <a:ext cx="1567160" cy="995146"/>
      </dsp:txXfrm>
    </dsp:sp>
    <dsp:sp modelId="{959623C5-A117-AB4D-A67E-8B9DE4D6A323}">
      <dsp:nvSpPr>
        <dsp:cNvPr id="0" name=""/>
        <dsp:cNvSpPr/>
      </dsp:nvSpPr>
      <dsp:spPr>
        <a:xfrm>
          <a:off x="1219646" y="2902644"/>
          <a:ext cx="1567160" cy="995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CF218D8-6D5C-C04C-AD1D-49B18C6B61C8}">
      <dsp:nvSpPr>
        <dsp:cNvPr id="0" name=""/>
        <dsp:cNvSpPr/>
      </dsp:nvSpPr>
      <dsp:spPr>
        <a:xfrm>
          <a:off x="1393775" y="3068066"/>
          <a:ext cx="1567160" cy="9951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BRIGHTNESS</a:t>
          </a:r>
        </a:p>
      </dsp:txBody>
      <dsp:txXfrm>
        <a:off x="1393775" y="3068066"/>
        <a:ext cx="1567160" cy="995146"/>
      </dsp:txXfrm>
    </dsp:sp>
    <dsp:sp modelId="{DAB679CE-C318-2A41-B685-9605CB2863E1}">
      <dsp:nvSpPr>
        <dsp:cNvPr id="0" name=""/>
        <dsp:cNvSpPr/>
      </dsp:nvSpPr>
      <dsp:spPr>
        <a:xfrm>
          <a:off x="3135064" y="1451715"/>
          <a:ext cx="1567160" cy="995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F9A9BBA-3348-6740-A245-58A2CA4AFBBC}">
      <dsp:nvSpPr>
        <dsp:cNvPr id="0" name=""/>
        <dsp:cNvSpPr/>
      </dsp:nvSpPr>
      <dsp:spPr>
        <a:xfrm>
          <a:off x="3309193" y="1617137"/>
          <a:ext cx="1567160" cy="9951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Width</a:t>
          </a:r>
        </a:p>
      </dsp:txBody>
      <dsp:txXfrm>
        <a:off x="3309193" y="1617137"/>
        <a:ext cx="1567160" cy="995146"/>
      </dsp:txXfrm>
    </dsp:sp>
    <dsp:sp modelId="{0124E3DD-7E55-AC45-8364-0F144C7E21C3}">
      <dsp:nvSpPr>
        <dsp:cNvPr id="0" name=""/>
        <dsp:cNvSpPr/>
      </dsp:nvSpPr>
      <dsp:spPr>
        <a:xfrm>
          <a:off x="3135064" y="2902644"/>
          <a:ext cx="1567160" cy="995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FDE8FAA-3B24-964D-A0E3-1B52F3B614E1}">
      <dsp:nvSpPr>
        <dsp:cNvPr id="0" name=""/>
        <dsp:cNvSpPr/>
      </dsp:nvSpPr>
      <dsp:spPr>
        <a:xfrm>
          <a:off x="3309193" y="3068066"/>
          <a:ext cx="1567160" cy="9951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CONTRAST</a:t>
          </a:r>
        </a:p>
      </dsp:txBody>
      <dsp:txXfrm>
        <a:off x="3309193" y="3068066"/>
        <a:ext cx="1567160" cy="995146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B27D86-AF8E-6049-8D4E-A6E703CC35F5}">
      <dsp:nvSpPr>
        <dsp:cNvPr id="0" name=""/>
        <dsp:cNvSpPr/>
      </dsp:nvSpPr>
      <dsp:spPr>
        <a:xfrm>
          <a:off x="5017349" y="2477554"/>
          <a:ext cx="187132" cy="819819"/>
        </a:xfrm>
        <a:custGeom>
          <a:avLst/>
          <a:gdLst/>
          <a:ahLst/>
          <a:cxnLst/>
          <a:rect l="0" t="0" r="0" b="0"/>
          <a:pathLst>
            <a:path>
              <a:moveTo>
                <a:pt x="187132" y="0"/>
              </a:moveTo>
              <a:lnTo>
                <a:pt x="187132" y="819819"/>
              </a:lnTo>
              <a:lnTo>
                <a:pt x="0" y="819819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981F5D-7551-DA49-AC0A-134F10348305}">
      <dsp:nvSpPr>
        <dsp:cNvPr id="0" name=""/>
        <dsp:cNvSpPr/>
      </dsp:nvSpPr>
      <dsp:spPr>
        <a:xfrm>
          <a:off x="3048000" y="1212180"/>
          <a:ext cx="1265373" cy="8198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9819"/>
              </a:lnTo>
              <a:lnTo>
                <a:pt x="1265373" y="819819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B67412-80EC-2746-B552-799BD601A9C9}">
      <dsp:nvSpPr>
        <dsp:cNvPr id="0" name=""/>
        <dsp:cNvSpPr/>
      </dsp:nvSpPr>
      <dsp:spPr>
        <a:xfrm>
          <a:off x="1782626" y="2477554"/>
          <a:ext cx="187132" cy="819819"/>
        </a:xfrm>
        <a:custGeom>
          <a:avLst/>
          <a:gdLst/>
          <a:ahLst/>
          <a:cxnLst/>
          <a:rect l="0" t="0" r="0" b="0"/>
          <a:pathLst>
            <a:path>
              <a:moveTo>
                <a:pt x="187132" y="0"/>
              </a:moveTo>
              <a:lnTo>
                <a:pt x="187132" y="819819"/>
              </a:lnTo>
              <a:lnTo>
                <a:pt x="0" y="819819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7CA702-CF7C-284E-8CDA-9C564043D7EF}">
      <dsp:nvSpPr>
        <dsp:cNvPr id="0" name=""/>
        <dsp:cNvSpPr/>
      </dsp:nvSpPr>
      <dsp:spPr>
        <a:xfrm>
          <a:off x="2860867" y="1212180"/>
          <a:ext cx="187132" cy="819819"/>
        </a:xfrm>
        <a:custGeom>
          <a:avLst/>
          <a:gdLst/>
          <a:ahLst/>
          <a:cxnLst/>
          <a:rect l="0" t="0" r="0" b="0"/>
          <a:pathLst>
            <a:path>
              <a:moveTo>
                <a:pt x="187132" y="0"/>
              </a:moveTo>
              <a:lnTo>
                <a:pt x="187132" y="819819"/>
              </a:lnTo>
              <a:lnTo>
                <a:pt x="0" y="819819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C91628-A68A-AC4E-BC7F-4D8FEF9163BB}">
      <dsp:nvSpPr>
        <dsp:cNvPr id="0" name=""/>
        <dsp:cNvSpPr/>
      </dsp:nvSpPr>
      <dsp:spPr>
        <a:xfrm>
          <a:off x="2156891" y="321071"/>
          <a:ext cx="1782216" cy="8911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Beam Restriction with AEC</a:t>
          </a:r>
        </a:p>
      </dsp:txBody>
      <dsp:txXfrm>
        <a:off x="2156891" y="321071"/>
        <a:ext cx="1782216" cy="891108"/>
      </dsp:txXfrm>
    </dsp:sp>
    <dsp:sp modelId="{00796267-5748-A74C-BA3F-808CC5872A0C}">
      <dsp:nvSpPr>
        <dsp:cNvPr id="0" name=""/>
        <dsp:cNvSpPr/>
      </dsp:nvSpPr>
      <dsp:spPr>
        <a:xfrm>
          <a:off x="1078650" y="1586445"/>
          <a:ext cx="1782216" cy="8911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Over collimation (too small 8X10) </a:t>
          </a:r>
        </a:p>
      </dsp:txBody>
      <dsp:txXfrm>
        <a:off x="1078650" y="1586445"/>
        <a:ext cx="1782216" cy="891108"/>
      </dsp:txXfrm>
    </dsp:sp>
    <dsp:sp modelId="{B0CAB1E1-E050-8449-80F3-B324119A97F7}">
      <dsp:nvSpPr>
        <dsp:cNvPr id="0" name=""/>
        <dsp:cNvSpPr/>
      </dsp:nvSpPr>
      <dsp:spPr>
        <a:xfrm>
          <a:off x="409" y="2851819"/>
          <a:ext cx="1782216" cy="8911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Over exposure (cell stays on)</a:t>
          </a:r>
        </a:p>
      </dsp:txBody>
      <dsp:txXfrm>
        <a:off x="409" y="2851819"/>
        <a:ext cx="1782216" cy="891108"/>
      </dsp:txXfrm>
    </dsp:sp>
    <dsp:sp modelId="{3C5AE93B-21FD-3D4F-8585-ABA743FF4116}">
      <dsp:nvSpPr>
        <dsp:cNvPr id="0" name=""/>
        <dsp:cNvSpPr/>
      </dsp:nvSpPr>
      <dsp:spPr>
        <a:xfrm>
          <a:off x="4313373" y="1586445"/>
          <a:ext cx="1782216" cy="8911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Under collimate (too large 14X17)</a:t>
          </a:r>
        </a:p>
      </dsp:txBody>
      <dsp:txXfrm>
        <a:off x="4313373" y="1586445"/>
        <a:ext cx="1782216" cy="891108"/>
      </dsp:txXfrm>
    </dsp:sp>
    <dsp:sp modelId="{4029D55D-1161-404C-87AE-40F2ED28AC70}">
      <dsp:nvSpPr>
        <dsp:cNvPr id="0" name=""/>
        <dsp:cNvSpPr/>
      </dsp:nvSpPr>
      <dsp:spPr>
        <a:xfrm>
          <a:off x="3235132" y="2851819"/>
          <a:ext cx="1782216" cy="8911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Underexposure (cell terminates quickly)</a:t>
          </a:r>
        </a:p>
      </dsp:txBody>
      <dsp:txXfrm>
        <a:off x="3235132" y="2851819"/>
        <a:ext cx="1782216" cy="891108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F39D9E-987F-1F49-B544-2954824E0993}">
      <dsp:nvSpPr>
        <dsp:cNvPr id="0" name=""/>
        <dsp:cNvSpPr/>
      </dsp:nvSpPr>
      <dsp:spPr>
        <a:xfrm>
          <a:off x="6796495" y="3643810"/>
          <a:ext cx="108915" cy="1213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3630"/>
              </a:lnTo>
              <a:lnTo>
                <a:pt x="108915" y="121363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406B1C-DE7C-3742-A723-4DF106CD1E3E}">
      <dsp:nvSpPr>
        <dsp:cNvPr id="0" name=""/>
        <dsp:cNvSpPr/>
      </dsp:nvSpPr>
      <dsp:spPr>
        <a:xfrm>
          <a:off x="6687579" y="3643810"/>
          <a:ext cx="108915" cy="1213630"/>
        </a:xfrm>
        <a:custGeom>
          <a:avLst/>
          <a:gdLst/>
          <a:ahLst/>
          <a:cxnLst/>
          <a:rect l="0" t="0" r="0" b="0"/>
          <a:pathLst>
            <a:path>
              <a:moveTo>
                <a:pt x="108915" y="0"/>
              </a:moveTo>
              <a:lnTo>
                <a:pt x="108915" y="1213630"/>
              </a:lnTo>
              <a:lnTo>
                <a:pt x="0" y="121363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1F99BF-25B9-B945-82DF-287CC198D30E}">
      <dsp:nvSpPr>
        <dsp:cNvPr id="0" name=""/>
        <dsp:cNvSpPr/>
      </dsp:nvSpPr>
      <dsp:spPr>
        <a:xfrm>
          <a:off x="6796495" y="3643810"/>
          <a:ext cx="108915" cy="4771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7154"/>
              </a:lnTo>
              <a:lnTo>
                <a:pt x="108915" y="477154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F02364-C47A-5D48-84CC-F42D280184D9}">
      <dsp:nvSpPr>
        <dsp:cNvPr id="0" name=""/>
        <dsp:cNvSpPr/>
      </dsp:nvSpPr>
      <dsp:spPr>
        <a:xfrm>
          <a:off x="6687579" y="3643810"/>
          <a:ext cx="108915" cy="477154"/>
        </a:xfrm>
        <a:custGeom>
          <a:avLst/>
          <a:gdLst/>
          <a:ahLst/>
          <a:cxnLst/>
          <a:rect l="0" t="0" r="0" b="0"/>
          <a:pathLst>
            <a:path>
              <a:moveTo>
                <a:pt x="108915" y="0"/>
              </a:moveTo>
              <a:lnTo>
                <a:pt x="108915" y="477154"/>
              </a:lnTo>
              <a:lnTo>
                <a:pt x="0" y="477154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8A5B82-A499-5144-BD2F-EBCFA8063FC0}">
      <dsp:nvSpPr>
        <dsp:cNvPr id="0" name=""/>
        <dsp:cNvSpPr/>
      </dsp:nvSpPr>
      <dsp:spPr>
        <a:xfrm>
          <a:off x="7315140" y="2907333"/>
          <a:ext cx="736476" cy="477154"/>
        </a:xfrm>
        <a:custGeom>
          <a:avLst/>
          <a:gdLst/>
          <a:ahLst/>
          <a:cxnLst/>
          <a:rect l="0" t="0" r="0" b="0"/>
          <a:pathLst>
            <a:path>
              <a:moveTo>
                <a:pt x="736476" y="0"/>
              </a:moveTo>
              <a:lnTo>
                <a:pt x="736476" y="477154"/>
              </a:lnTo>
              <a:lnTo>
                <a:pt x="0" y="477154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580C00-CCA4-F748-BDD6-F968087E77B5}">
      <dsp:nvSpPr>
        <dsp:cNvPr id="0" name=""/>
        <dsp:cNvSpPr/>
      </dsp:nvSpPr>
      <dsp:spPr>
        <a:xfrm>
          <a:off x="5541372" y="2170857"/>
          <a:ext cx="1991599" cy="4771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7154"/>
              </a:lnTo>
              <a:lnTo>
                <a:pt x="1991599" y="477154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BA1A42-854D-ED42-9C2E-3458484CF0F2}">
      <dsp:nvSpPr>
        <dsp:cNvPr id="0" name=""/>
        <dsp:cNvSpPr/>
      </dsp:nvSpPr>
      <dsp:spPr>
        <a:xfrm>
          <a:off x="4286250" y="2907333"/>
          <a:ext cx="108915" cy="1213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3630"/>
              </a:lnTo>
              <a:lnTo>
                <a:pt x="108915" y="121363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E8FD7A-FD16-7B40-BD79-D9BD61DC024E}">
      <dsp:nvSpPr>
        <dsp:cNvPr id="0" name=""/>
        <dsp:cNvSpPr/>
      </dsp:nvSpPr>
      <dsp:spPr>
        <a:xfrm>
          <a:off x="4177334" y="2907333"/>
          <a:ext cx="108915" cy="1213630"/>
        </a:xfrm>
        <a:custGeom>
          <a:avLst/>
          <a:gdLst/>
          <a:ahLst/>
          <a:cxnLst/>
          <a:rect l="0" t="0" r="0" b="0"/>
          <a:pathLst>
            <a:path>
              <a:moveTo>
                <a:pt x="108915" y="0"/>
              </a:moveTo>
              <a:lnTo>
                <a:pt x="108915" y="1213630"/>
              </a:lnTo>
              <a:lnTo>
                <a:pt x="0" y="121363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9E988A-F796-244C-91D1-0939C4698E13}">
      <dsp:nvSpPr>
        <dsp:cNvPr id="0" name=""/>
        <dsp:cNvSpPr/>
      </dsp:nvSpPr>
      <dsp:spPr>
        <a:xfrm>
          <a:off x="4286250" y="2907333"/>
          <a:ext cx="108915" cy="4771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7154"/>
              </a:lnTo>
              <a:lnTo>
                <a:pt x="108915" y="477154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DAD738-85D3-6447-967D-4D94E0A1543D}">
      <dsp:nvSpPr>
        <dsp:cNvPr id="0" name=""/>
        <dsp:cNvSpPr/>
      </dsp:nvSpPr>
      <dsp:spPr>
        <a:xfrm>
          <a:off x="4177334" y="2907333"/>
          <a:ext cx="108915" cy="477154"/>
        </a:xfrm>
        <a:custGeom>
          <a:avLst/>
          <a:gdLst/>
          <a:ahLst/>
          <a:cxnLst/>
          <a:rect l="0" t="0" r="0" b="0"/>
          <a:pathLst>
            <a:path>
              <a:moveTo>
                <a:pt x="108915" y="0"/>
              </a:moveTo>
              <a:lnTo>
                <a:pt x="108915" y="477154"/>
              </a:lnTo>
              <a:lnTo>
                <a:pt x="0" y="477154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5889B4-A65C-CF4D-B692-294FCB7EF25A}">
      <dsp:nvSpPr>
        <dsp:cNvPr id="0" name=""/>
        <dsp:cNvSpPr/>
      </dsp:nvSpPr>
      <dsp:spPr>
        <a:xfrm>
          <a:off x="4804895" y="2170857"/>
          <a:ext cx="736476" cy="477154"/>
        </a:xfrm>
        <a:custGeom>
          <a:avLst/>
          <a:gdLst/>
          <a:ahLst/>
          <a:cxnLst/>
          <a:rect l="0" t="0" r="0" b="0"/>
          <a:pathLst>
            <a:path>
              <a:moveTo>
                <a:pt x="736476" y="0"/>
              </a:moveTo>
              <a:lnTo>
                <a:pt x="736476" y="477154"/>
              </a:lnTo>
              <a:lnTo>
                <a:pt x="0" y="477154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C43813-CF80-E945-9A76-D10327614AF0}">
      <dsp:nvSpPr>
        <dsp:cNvPr id="0" name=""/>
        <dsp:cNvSpPr/>
      </dsp:nvSpPr>
      <dsp:spPr>
        <a:xfrm>
          <a:off x="3031127" y="1434380"/>
          <a:ext cx="1991599" cy="4771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7154"/>
              </a:lnTo>
              <a:lnTo>
                <a:pt x="1991599" y="477154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44FD6E-1853-CC45-BE78-4E64DC0E5020}">
      <dsp:nvSpPr>
        <dsp:cNvPr id="0" name=""/>
        <dsp:cNvSpPr/>
      </dsp:nvSpPr>
      <dsp:spPr>
        <a:xfrm>
          <a:off x="1039528" y="2907333"/>
          <a:ext cx="108915" cy="1950107"/>
        </a:xfrm>
        <a:custGeom>
          <a:avLst/>
          <a:gdLst/>
          <a:ahLst/>
          <a:cxnLst/>
          <a:rect l="0" t="0" r="0" b="0"/>
          <a:pathLst>
            <a:path>
              <a:moveTo>
                <a:pt x="108915" y="0"/>
              </a:moveTo>
              <a:lnTo>
                <a:pt x="108915" y="1950107"/>
              </a:lnTo>
              <a:lnTo>
                <a:pt x="0" y="1950107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F4D2A9-3A33-1A4E-A1C6-A3FF21BEC7BA}">
      <dsp:nvSpPr>
        <dsp:cNvPr id="0" name=""/>
        <dsp:cNvSpPr/>
      </dsp:nvSpPr>
      <dsp:spPr>
        <a:xfrm>
          <a:off x="1148443" y="2907333"/>
          <a:ext cx="108915" cy="1213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3630"/>
              </a:lnTo>
              <a:lnTo>
                <a:pt x="108915" y="121363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0276FD-9C96-CA4F-99D4-1607D851B039}">
      <dsp:nvSpPr>
        <dsp:cNvPr id="0" name=""/>
        <dsp:cNvSpPr/>
      </dsp:nvSpPr>
      <dsp:spPr>
        <a:xfrm>
          <a:off x="1039528" y="2907333"/>
          <a:ext cx="108915" cy="1213630"/>
        </a:xfrm>
        <a:custGeom>
          <a:avLst/>
          <a:gdLst/>
          <a:ahLst/>
          <a:cxnLst/>
          <a:rect l="0" t="0" r="0" b="0"/>
          <a:pathLst>
            <a:path>
              <a:moveTo>
                <a:pt x="108915" y="0"/>
              </a:moveTo>
              <a:lnTo>
                <a:pt x="108915" y="1213630"/>
              </a:lnTo>
              <a:lnTo>
                <a:pt x="0" y="121363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87F5D7-31D1-D049-BA27-B2BB133BAFB7}">
      <dsp:nvSpPr>
        <dsp:cNvPr id="0" name=""/>
        <dsp:cNvSpPr/>
      </dsp:nvSpPr>
      <dsp:spPr>
        <a:xfrm>
          <a:off x="1148443" y="2907333"/>
          <a:ext cx="108915" cy="4771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7154"/>
              </a:lnTo>
              <a:lnTo>
                <a:pt x="108915" y="477154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1D6CDE-DAEE-E843-A185-392733654362}">
      <dsp:nvSpPr>
        <dsp:cNvPr id="0" name=""/>
        <dsp:cNvSpPr/>
      </dsp:nvSpPr>
      <dsp:spPr>
        <a:xfrm>
          <a:off x="1039528" y="2907333"/>
          <a:ext cx="108915" cy="477154"/>
        </a:xfrm>
        <a:custGeom>
          <a:avLst/>
          <a:gdLst/>
          <a:ahLst/>
          <a:cxnLst/>
          <a:rect l="0" t="0" r="0" b="0"/>
          <a:pathLst>
            <a:path>
              <a:moveTo>
                <a:pt x="108915" y="0"/>
              </a:moveTo>
              <a:lnTo>
                <a:pt x="108915" y="477154"/>
              </a:lnTo>
              <a:lnTo>
                <a:pt x="0" y="477154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239FFB-3105-AA43-B473-728CC2AC72E6}">
      <dsp:nvSpPr>
        <dsp:cNvPr id="0" name=""/>
        <dsp:cNvSpPr/>
      </dsp:nvSpPr>
      <dsp:spPr>
        <a:xfrm>
          <a:off x="1667089" y="2170857"/>
          <a:ext cx="736476" cy="477154"/>
        </a:xfrm>
        <a:custGeom>
          <a:avLst/>
          <a:gdLst/>
          <a:ahLst/>
          <a:cxnLst/>
          <a:rect l="0" t="0" r="0" b="0"/>
          <a:pathLst>
            <a:path>
              <a:moveTo>
                <a:pt x="736476" y="0"/>
              </a:moveTo>
              <a:lnTo>
                <a:pt x="736476" y="477154"/>
              </a:lnTo>
              <a:lnTo>
                <a:pt x="0" y="477154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215DEA-1009-A84F-9F4E-147256C30882}">
      <dsp:nvSpPr>
        <dsp:cNvPr id="0" name=""/>
        <dsp:cNvSpPr/>
      </dsp:nvSpPr>
      <dsp:spPr>
        <a:xfrm>
          <a:off x="2922211" y="1434380"/>
          <a:ext cx="108915" cy="477154"/>
        </a:xfrm>
        <a:custGeom>
          <a:avLst/>
          <a:gdLst/>
          <a:ahLst/>
          <a:cxnLst/>
          <a:rect l="0" t="0" r="0" b="0"/>
          <a:pathLst>
            <a:path>
              <a:moveTo>
                <a:pt x="108915" y="0"/>
              </a:moveTo>
              <a:lnTo>
                <a:pt x="108915" y="477154"/>
              </a:lnTo>
              <a:lnTo>
                <a:pt x="0" y="477154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ADD07D-14FE-C147-A0CA-8CAAA8495743}">
      <dsp:nvSpPr>
        <dsp:cNvPr id="0" name=""/>
        <dsp:cNvSpPr/>
      </dsp:nvSpPr>
      <dsp:spPr>
        <a:xfrm>
          <a:off x="2512481" y="915734"/>
          <a:ext cx="1037291" cy="5186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Image Receptors</a:t>
          </a:r>
        </a:p>
      </dsp:txBody>
      <dsp:txXfrm>
        <a:off x="2512481" y="915734"/>
        <a:ext cx="1037291" cy="518645"/>
      </dsp:txXfrm>
    </dsp:sp>
    <dsp:sp modelId="{0A45436D-DE05-D54B-9607-76CEF7F42B5D}">
      <dsp:nvSpPr>
        <dsp:cNvPr id="0" name=""/>
        <dsp:cNvSpPr/>
      </dsp:nvSpPr>
      <dsp:spPr>
        <a:xfrm>
          <a:off x="1884920" y="1652211"/>
          <a:ext cx="1037291" cy="5186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Analog</a:t>
          </a:r>
        </a:p>
      </dsp:txBody>
      <dsp:txXfrm>
        <a:off x="1884920" y="1652211"/>
        <a:ext cx="1037291" cy="518645"/>
      </dsp:txXfrm>
    </dsp:sp>
    <dsp:sp modelId="{DC4FDD01-E532-FA41-A964-6F1918595EB5}">
      <dsp:nvSpPr>
        <dsp:cNvPr id="0" name=""/>
        <dsp:cNvSpPr/>
      </dsp:nvSpPr>
      <dsp:spPr>
        <a:xfrm>
          <a:off x="629798" y="2388688"/>
          <a:ext cx="1037291" cy="5186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Film Screen</a:t>
          </a:r>
        </a:p>
      </dsp:txBody>
      <dsp:txXfrm>
        <a:off x="629798" y="2388688"/>
        <a:ext cx="1037291" cy="518645"/>
      </dsp:txXfrm>
    </dsp:sp>
    <dsp:sp modelId="{FB564430-1660-5648-96FE-8977A325AF3A}">
      <dsp:nvSpPr>
        <dsp:cNvPr id="0" name=""/>
        <dsp:cNvSpPr/>
      </dsp:nvSpPr>
      <dsp:spPr>
        <a:xfrm>
          <a:off x="2236" y="3125165"/>
          <a:ext cx="1037291" cy="5186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Cassettes </a:t>
          </a:r>
        </a:p>
      </dsp:txBody>
      <dsp:txXfrm>
        <a:off x="2236" y="3125165"/>
        <a:ext cx="1037291" cy="518645"/>
      </dsp:txXfrm>
    </dsp:sp>
    <dsp:sp modelId="{7418B735-3C46-DA48-80FE-B15DBAF60F57}">
      <dsp:nvSpPr>
        <dsp:cNvPr id="0" name=""/>
        <dsp:cNvSpPr/>
      </dsp:nvSpPr>
      <dsp:spPr>
        <a:xfrm>
          <a:off x="1257359" y="3125165"/>
          <a:ext cx="1037291" cy="5186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Phosphors</a:t>
          </a:r>
        </a:p>
      </dsp:txBody>
      <dsp:txXfrm>
        <a:off x="1257359" y="3125165"/>
        <a:ext cx="1037291" cy="518645"/>
      </dsp:txXfrm>
    </dsp:sp>
    <dsp:sp modelId="{1F01C0BF-1D49-464E-A108-94B837010835}">
      <dsp:nvSpPr>
        <dsp:cNvPr id="0" name=""/>
        <dsp:cNvSpPr/>
      </dsp:nvSpPr>
      <dsp:spPr>
        <a:xfrm>
          <a:off x="2236" y="3861641"/>
          <a:ext cx="1037291" cy="5186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Scintillators</a:t>
          </a:r>
        </a:p>
      </dsp:txBody>
      <dsp:txXfrm>
        <a:off x="2236" y="3861641"/>
        <a:ext cx="1037291" cy="518645"/>
      </dsp:txXfrm>
    </dsp:sp>
    <dsp:sp modelId="{F855250A-44A7-C24E-B917-8FA7E078ED58}">
      <dsp:nvSpPr>
        <dsp:cNvPr id="0" name=""/>
        <dsp:cNvSpPr/>
      </dsp:nvSpPr>
      <dsp:spPr>
        <a:xfrm>
          <a:off x="1257359" y="3861641"/>
          <a:ext cx="1037291" cy="5186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100 speed / 400 speeds</a:t>
          </a:r>
        </a:p>
      </dsp:txBody>
      <dsp:txXfrm>
        <a:off x="1257359" y="3861641"/>
        <a:ext cx="1037291" cy="518645"/>
      </dsp:txXfrm>
    </dsp:sp>
    <dsp:sp modelId="{76BF9E66-07E8-B947-824D-99A64FEDA265}">
      <dsp:nvSpPr>
        <dsp:cNvPr id="0" name=""/>
        <dsp:cNvSpPr/>
      </dsp:nvSpPr>
      <dsp:spPr>
        <a:xfrm>
          <a:off x="2236" y="4598118"/>
          <a:ext cx="1037291" cy="5186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8 Lp/mm</a:t>
          </a:r>
        </a:p>
      </dsp:txBody>
      <dsp:txXfrm>
        <a:off x="2236" y="4598118"/>
        <a:ext cx="1037291" cy="518645"/>
      </dsp:txXfrm>
    </dsp:sp>
    <dsp:sp modelId="{43E6A8E1-25BB-A348-9A91-638031D8915E}">
      <dsp:nvSpPr>
        <dsp:cNvPr id="0" name=""/>
        <dsp:cNvSpPr/>
      </dsp:nvSpPr>
      <dsp:spPr>
        <a:xfrm>
          <a:off x="5022726" y="1652211"/>
          <a:ext cx="1037291" cy="5186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Digital</a:t>
          </a:r>
        </a:p>
      </dsp:txBody>
      <dsp:txXfrm>
        <a:off x="5022726" y="1652211"/>
        <a:ext cx="1037291" cy="518645"/>
      </dsp:txXfrm>
    </dsp:sp>
    <dsp:sp modelId="{24EEAA16-88A0-F044-8BB0-E9714E319232}">
      <dsp:nvSpPr>
        <dsp:cNvPr id="0" name=""/>
        <dsp:cNvSpPr/>
      </dsp:nvSpPr>
      <dsp:spPr>
        <a:xfrm>
          <a:off x="3767604" y="2388688"/>
          <a:ext cx="1037291" cy="5186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CR</a:t>
          </a:r>
        </a:p>
      </dsp:txBody>
      <dsp:txXfrm>
        <a:off x="3767604" y="2388688"/>
        <a:ext cx="1037291" cy="518645"/>
      </dsp:txXfrm>
    </dsp:sp>
    <dsp:sp modelId="{94F691B6-9C83-964A-89DB-98AE8366E6AB}">
      <dsp:nvSpPr>
        <dsp:cNvPr id="0" name=""/>
        <dsp:cNvSpPr/>
      </dsp:nvSpPr>
      <dsp:spPr>
        <a:xfrm>
          <a:off x="3140043" y="3125165"/>
          <a:ext cx="1037291" cy="5186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Cassette </a:t>
          </a:r>
        </a:p>
      </dsp:txBody>
      <dsp:txXfrm>
        <a:off x="3140043" y="3125165"/>
        <a:ext cx="1037291" cy="518645"/>
      </dsp:txXfrm>
    </dsp:sp>
    <dsp:sp modelId="{058A922F-77AE-2C42-9879-9BD9712FB33D}">
      <dsp:nvSpPr>
        <dsp:cNvPr id="0" name=""/>
        <dsp:cNvSpPr/>
      </dsp:nvSpPr>
      <dsp:spPr>
        <a:xfrm>
          <a:off x="4395165" y="3125165"/>
          <a:ext cx="1037291" cy="5186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PSP</a:t>
          </a:r>
        </a:p>
      </dsp:txBody>
      <dsp:txXfrm>
        <a:off x="4395165" y="3125165"/>
        <a:ext cx="1037291" cy="518645"/>
      </dsp:txXfrm>
    </dsp:sp>
    <dsp:sp modelId="{5178FE57-022F-FC49-9922-8EC316D3BEB3}">
      <dsp:nvSpPr>
        <dsp:cNvPr id="0" name=""/>
        <dsp:cNvSpPr/>
      </dsp:nvSpPr>
      <dsp:spPr>
        <a:xfrm>
          <a:off x="3140043" y="3861641"/>
          <a:ext cx="1037291" cy="5186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Reader</a:t>
          </a:r>
        </a:p>
      </dsp:txBody>
      <dsp:txXfrm>
        <a:off x="3140043" y="3861641"/>
        <a:ext cx="1037291" cy="518645"/>
      </dsp:txXfrm>
    </dsp:sp>
    <dsp:sp modelId="{090F3560-7A9C-FF44-A697-743DD54F8200}">
      <dsp:nvSpPr>
        <dsp:cNvPr id="0" name=""/>
        <dsp:cNvSpPr/>
      </dsp:nvSpPr>
      <dsp:spPr>
        <a:xfrm>
          <a:off x="4395165" y="3861641"/>
          <a:ext cx="1037291" cy="5186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6 Lp/mm</a:t>
          </a:r>
        </a:p>
      </dsp:txBody>
      <dsp:txXfrm>
        <a:off x="4395165" y="3861641"/>
        <a:ext cx="1037291" cy="518645"/>
      </dsp:txXfrm>
    </dsp:sp>
    <dsp:sp modelId="{01C34F7F-F853-E241-B5D0-1F92740A5000}">
      <dsp:nvSpPr>
        <dsp:cNvPr id="0" name=""/>
        <dsp:cNvSpPr/>
      </dsp:nvSpPr>
      <dsp:spPr>
        <a:xfrm>
          <a:off x="7532971" y="2388688"/>
          <a:ext cx="1037291" cy="5186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DR (DDR)</a:t>
          </a:r>
        </a:p>
      </dsp:txBody>
      <dsp:txXfrm>
        <a:off x="7532971" y="2388688"/>
        <a:ext cx="1037291" cy="518645"/>
      </dsp:txXfrm>
    </dsp:sp>
    <dsp:sp modelId="{D6FCF839-8167-C245-8630-56EDB33B1874}">
      <dsp:nvSpPr>
        <dsp:cNvPr id="0" name=""/>
        <dsp:cNvSpPr/>
      </dsp:nvSpPr>
      <dsp:spPr>
        <a:xfrm>
          <a:off x="6277849" y="3125165"/>
          <a:ext cx="1037291" cy="5186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 No Cassette</a:t>
          </a:r>
        </a:p>
      </dsp:txBody>
      <dsp:txXfrm>
        <a:off x="6277849" y="3125165"/>
        <a:ext cx="1037291" cy="518645"/>
      </dsp:txXfrm>
    </dsp:sp>
    <dsp:sp modelId="{2DA78F74-AB91-B246-B84C-C5C585294529}">
      <dsp:nvSpPr>
        <dsp:cNvPr id="0" name=""/>
        <dsp:cNvSpPr/>
      </dsp:nvSpPr>
      <dsp:spPr>
        <a:xfrm>
          <a:off x="5650288" y="3861641"/>
          <a:ext cx="1037291" cy="5186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CCD</a:t>
          </a:r>
        </a:p>
      </dsp:txBody>
      <dsp:txXfrm>
        <a:off x="5650288" y="3861641"/>
        <a:ext cx="1037291" cy="518645"/>
      </dsp:txXfrm>
    </dsp:sp>
    <dsp:sp modelId="{942C64A3-DCBB-7C4B-A90E-E32DDACA06BA}">
      <dsp:nvSpPr>
        <dsp:cNvPr id="0" name=""/>
        <dsp:cNvSpPr/>
      </dsp:nvSpPr>
      <dsp:spPr>
        <a:xfrm>
          <a:off x="6905410" y="3861641"/>
          <a:ext cx="1037291" cy="5186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Indirect</a:t>
          </a:r>
        </a:p>
      </dsp:txBody>
      <dsp:txXfrm>
        <a:off x="6905410" y="3861641"/>
        <a:ext cx="1037291" cy="518645"/>
      </dsp:txXfrm>
    </dsp:sp>
    <dsp:sp modelId="{CDAC3E6C-5F99-5C46-BD2E-37FC6D108AB4}">
      <dsp:nvSpPr>
        <dsp:cNvPr id="0" name=""/>
        <dsp:cNvSpPr/>
      </dsp:nvSpPr>
      <dsp:spPr>
        <a:xfrm>
          <a:off x="5650288" y="4598118"/>
          <a:ext cx="1037291" cy="5186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Direct</a:t>
          </a:r>
        </a:p>
      </dsp:txBody>
      <dsp:txXfrm>
        <a:off x="5650288" y="4598118"/>
        <a:ext cx="1037291" cy="518645"/>
      </dsp:txXfrm>
    </dsp:sp>
    <dsp:sp modelId="{06E09A20-2458-3549-BBD2-855EE0183B47}">
      <dsp:nvSpPr>
        <dsp:cNvPr id="0" name=""/>
        <dsp:cNvSpPr/>
      </dsp:nvSpPr>
      <dsp:spPr>
        <a:xfrm>
          <a:off x="6905410" y="4598118"/>
          <a:ext cx="1037291" cy="5186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CMOS</a:t>
          </a:r>
        </a:p>
      </dsp:txBody>
      <dsp:txXfrm>
        <a:off x="6905410" y="4598118"/>
        <a:ext cx="1037291" cy="5186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9E4B64-B6BD-BD4D-8919-1C3168955189}">
      <dsp:nvSpPr>
        <dsp:cNvPr id="0" name=""/>
        <dsp:cNvSpPr/>
      </dsp:nvSpPr>
      <dsp:spPr>
        <a:xfrm>
          <a:off x="2749663" y="4374055"/>
          <a:ext cx="113319" cy="12627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2700"/>
              </a:lnTo>
              <a:lnTo>
                <a:pt x="113319" y="126270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C35D20-5C29-DF48-8C68-1133389D38C2}">
      <dsp:nvSpPr>
        <dsp:cNvPr id="0" name=""/>
        <dsp:cNvSpPr/>
      </dsp:nvSpPr>
      <dsp:spPr>
        <a:xfrm>
          <a:off x="2636344" y="4374055"/>
          <a:ext cx="113319" cy="1262700"/>
        </a:xfrm>
        <a:custGeom>
          <a:avLst/>
          <a:gdLst/>
          <a:ahLst/>
          <a:cxnLst/>
          <a:rect l="0" t="0" r="0" b="0"/>
          <a:pathLst>
            <a:path>
              <a:moveTo>
                <a:pt x="113319" y="0"/>
              </a:moveTo>
              <a:lnTo>
                <a:pt x="113319" y="1262700"/>
              </a:lnTo>
              <a:lnTo>
                <a:pt x="0" y="126270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02C8BF-17AD-F94B-884C-8E2ABB98ED60}">
      <dsp:nvSpPr>
        <dsp:cNvPr id="0" name=""/>
        <dsp:cNvSpPr/>
      </dsp:nvSpPr>
      <dsp:spPr>
        <a:xfrm>
          <a:off x="2749663" y="4374055"/>
          <a:ext cx="113319" cy="4964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6446"/>
              </a:lnTo>
              <a:lnTo>
                <a:pt x="113319" y="49644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D0A3D0-B3E6-2E49-B773-C84C29129C5E}">
      <dsp:nvSpPr>
        <dsp:cNvPr id="0" name=""/>
        <dsp:cNvSpPr/>
      </dsp:nvSpPr>
      <dsp:spPr>
        <a:xfrm>
          <a:off x="2636344" y="4374055"/>
          <a:ext cx="113319" cy="496446"/>
        </a:xfrm>
        <a:custGeom>
          <a:avLst/>
          <a:gdLst/>
          <a:ahLst/>
          <a:cxnLst/>
          <a:rect l="0" t="0" r="0" b="0"/>
          <a:pathLst>
            <a:path>
              <a:moveTo>
                <a:pt x="113319" y="0"/>
              </a:moveTo>
              <a:lnTo>
                <a:pt x="113319" y="496446"/>
              </a:lnTo>
              <a:lnTo>
                <a:pt x="0" y="49644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1F7638-0592-B347-9966-28CD1F2287AD}">
      <dsp:nvSpPr>
        <dsp:cNvPr id="0" name=""/>
        <dsp:cNvSpPr/>
      </dsp:nvSpPr>
      <dsp:spPr>
        <a:xfrm>
          <a:off x="3289279" y="542783"/>
          <a:ext cx="766254" cy="3561463"/>
        </a:xfrm>
        <a:custGeom>
          <a:avLst/>
          <a:gdLst/>
          <a:ahLst/>
          <a:cxnLst/>
          <a:rect l="0" t="0" r="0" b="0"/>
          <a:pathLst>
            <a:path>
              <a:moveTo>
                <a:pt x="766254" y="0"/>
              </a:moveTo>
              <a:lnTo>
                <a:pt x="766254" y="3561463"/>
              </a:lnTo>
              <a:lnTo>
                <a:pt x="0" y="356146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F1E99E-1A23-4349-BFCC-6CDB780EB9B0}">
      <dsp:nvSpPr>
        <dsp:cNvPr id="0" name=""/>
        <dsp:cNvSpPr/>
      </dsp:nvSpPr>
      <dsp:spPr>
        <a:xfrm>
          <a:off x="5248084" y="1309038"/>
          <a:ext cx="113319" cy="2028954"/>
        </a:xfrm>
        <a:custGeom>
          <a:avLst/>
          <a:gdLst/>
          <a:ahLst/>
          <a:cxnLst/>
          <a:rect l="0" t="0" r="0" b="0"/>
          <a:pathLst>
            <a:path>
              <a:moveTo>
                <a:pt x="113319" y="0"/>
              </a:moveTo>
              <a:lnTo>
                <a:pt x="113319" y="2028954"/>
              </a:lnTo>
              <a:lnTo>
                <a:pt x="0" y="2028954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B80373-D060-A447-A238-9DD946E53817}">
      <dsp:nvSpPr>
        <dsp:cNvPr id="0" name=""/>
        <dsp:cNvSpPr/>
      </dsp:nvSpPr>
      <dsp:spPr>
        <a:xfrm>
          <a:off x="5361403" y="1309038"/>
          <a:ext cx="113319" cy="12627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2700"/>
              </a:lnTo>
              <a:lnTo>
                <a:pt x="113319" y="126270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2C05E0-A930-444C-9117-D6F4D3C485D6}">
      <dsp:nvSpPr>
        <dsp:cNvPr id="0" name=""/>
        <dsp:cNvSpPr/>
      </dsp:nvSpPr>
      <dsp:spPr>
        <a:xfrm>
          <a:off x="5248084" y="1309038"/>
          <a:ext cx="113319" cy="1262700"/>
        </a:xfrm>
        <a:custGeom>
          <a:avLst/>
          <a:gdLst/>
          <a:ahLst/>
          <a:cxnLst/>
          <a:rect l="0" t="0" r="0" b="0"/>
          <a:pathLst>
            <a:path>
              <a:moveTo>
                <a:pt x="113319" y="0"/>
              </a:moveTo>
              <a:lnTo>
                <a:pt x="113319" y="1262700"/>
              </a:lnTo>
              <a:lnTo>
                <a:pt x="0" y="126270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9CBB3F-C6E1-6549-942D-D56D4E2EDB65}">
      <dsp:nvSpPr>
        <dsp:cNvPr id="0" name=""/>
        <dsp:cNvSpPr/>
      </dsp:nvSpPr>
      <dsp:spPr>
        <a:xfrm>
          <a:off x="5361403" y="1309038"/>
          <a:ext cx="113319" cy="4964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6446"/>
              </a:lnTo>
              <a:lnTo>
                <a:pt x="113319" y="49644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BEFC70-26F3-BC47-9D32-4D7E45AE9149}">
      <dsp:nvSpPr>
        <dsp:cNvPr id="0" name=""/>
        <dsp:cNvSpPr/>
      </dsp:nvSpPr>
      <dsp:spPr>
        <a:xfrm>
          <a:off x="5248084" y="1309038"/>
          <a:ext cx="113319" cy="496446"/>
        </a:xfrm>
        <a:custGeom>
          <a:avLst/>
          <a:gdLst/>
          <a:ahLst/>
          <a:cxnLst/>
          <a:rect l="0" t="0" r="0" b="0"/>
          <a:pathLst>
            <a:path>
              <a:moveTo>
                <a:pt x="113319" y="0"/>
              </a:moveTo>
              <a:lnTo>
                <a:pt x="113319" y="496446"/>
              </a:lnTo>
              <a:lnTo>
                <a:pt x="0" y="49644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E1D47C-D44F-D940-BADA-C90C58C86D33}">
      <dsp:nvSpPr>
        <dsp:cNvPr id="0" name=""/>
        <dsp:cNvSpPr/>
      </dsp:nvSpPr>
      <dsp:spPr>
        <a:xfrm>
          <a:off x="4055533" y="542783"/>
          <a:ext cx="766254" cy="4964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6446"/>
              </a:lnTo>
              <a:lnTo>
                <a:pt x="766254" y="49644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8128B1-E4EA-6745-8412-83FF821C8A40}">
      <dsp:nvSpPr>
        <dsp:cNvPr id="0" name=""/>
        <dsp:cNvSpPr/>
      </dsp:nvSpPr>
      <dsp:spPr>
        <a:xfrm>
          <a:off x="2749663" y="1309038"/>
          <a:ext cx="113319" cy="12627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2700"/>
              </a:lnTo>
              <a:lnTo>
                <a:pt x="113319" y="126270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708CA5-08F0-C945-8C57-51988A678406}">
      <dsp:nvSpPr>
        <dsp:cNvPr id="0" name=""/>
        <dsp:cNvSpPr/>
      </dsp:nvSpPr>
      <dsp:spPr>
        <a:xfrm>
          <a:off x="2636344" y="1309038"/>
          <a:ext cx="113319" cy="1262700"/>
        </a:xfrm>
        <a:custGeom>
          <a:avLst/>
          <a:gdLst/>
          <a:ahLst/>
          <a:cxnLst/>
          <a:rect l="0" t="0" r="0" b="0"/>
          <a:pathLst>
            <a:path>
              <a:moveTo>
                <a:pt x="113319" y="0"/>
              </a:moveTo>
              <a:lnTo>
                <a:pt x="113319" y="1262700"/>
              </a:lnTo>
              <a:lnTo>
                <a:pt x="0" y="126270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35BDA9-2280-8042-98C7-88932469B585}">
      <dsp:nvSpPr>
        <dsp:cNvPr id="0" name=""/>
        <dsp:cNvSpPr/>
      </dsp:nvSpPr>
      <dsp:spPr>
        <a:xfrm>
          <a:off x="2749663" y="1309038"/>
          <a:ext cx="113319" cy="4964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6446"/>
              </a:lnTo>
              <a:lnTo>
                <a:pt x="113319" y="49644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1E7E1C-C1EB-824B-A7BB-609B8AE0D01E}">
      <dsp:nvSpPr>
        <dsp:cNvPr id="0" name=""/>
        <dsp:cNvSpPr/>
      </dsp:nvSpPr>
      <dsp:spPr>
        <a:xfrm>
          <a:off x="2636344" y="1309038"/>
          <a:ext cx="113319" cy="496446"/>
        </a:xfrm>
        <a:custGeom>
          <a:avLst/>
          <a:gdLst/>
          <a:ahLst/>
          <a:cxnLst/>
          <a:rect l="0" t="0" r="0" b="0"/>
          <a:pathLst>
            <a:path>
              <a:moveTo>
                <a:pt x="113319" y="0"/>
              </a:moveTo>
              <a:lnTo>
                <a:pt x="113319" y="496446"/>
              </a:lnTo>
              <a:lnTo>
                <a:pt x="0" y="49644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58E35D-CE32-AC4A-835B-2BE5F98F5A03}">
      <dsp:nvSpPr>
        <dsp:cNvPr id="0" name=""/>
        <dsp:cNvSpPr/>
      </dsp:nvSpPr>
      <dsp:spPr>
        <a:xfrm>
          <a:off x="3289279" y="542783"/>
          <a:ext cx="766254" cy="496446"/>
        </a:xfrm>
        <a:custGeom>
          <a:avLst/>
          <a:gdLst/>
          <a:ahLst/>
          <a:cxnLst/>
          <a:rect l="0" t="0" r="0" b="0"/>
          <a:pathLst>
            <a:path>
              <a:moveTo>
                <a:pt x="766254" y="0"/>
              </a:moveTo>
              <a:lnTo>
                <a:pt x="766254" y="496446"/>
              </a:lnTo>
              <a:lnTo>
                <a:pt x="0" y="49644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F88860-E988-2048-84FF-E82E8CFAAED4}">
      <dsp:nvSpPr>
        <dsp:cNvPr id="0" name=""/>
        <dsp:cNvSpPr/>
      </dsp:nvSpPr>
      <dsp:spPr>
        <a:xfrm>
          <a:off x="3515917" y="3168"/>
          <a:ext cx="1079231" cy="53961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Transmission</a:t>
          </a:r>
        </a:p>
      </dsp:txBody>
      <dsp:txXfrm>
        <a:off x="3515917" y="3168"/>
        <a:ext cx="1079231" cy="539615"/>
      </dsp:txXfrm>
    </dsp:sp>
    <dsp:sp modelId="{2CF579C7-0FD9-2B44-872B-A27EA20EADA3}">
      <dsp:nvSpPr>
        <dsp:cNvPr id="0" name=""/>
        <dsp:cNvSpPr/>
      </dsp:nvSpPr>
      <dsp:spPr>
        <a:xfrm>
          <a:off x="2210047" y="769422"/>
          <a:ext cx="1079231" cy="53961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rgbClr val="FF0000"/>
              </a:solidFill>
            </a:rPr>
            <a:t>Contact</a:t>
          </a:r>
        </a:p>
      </dsp:txBody>
      <dsp:txXfrm>
        <a:off x="2210047" y="769422"/>
        <a:ext cx="1079231" cy="539615"/>
      </dsp:txXfrm>
    </dsp:sp>
    <dsp:sp modelId="{DACDF1E3-73B1-254D-AB65-0C5CF2CDF8B4}">
      <dsp:nvSpPr>
        <dsp:cNvPr id="0" name=""/>
        <dsp:cNvSpPr/>
      </dsp:nvSpPr>
      <dsp:spPr>
        <a:xfrm>
          <a:off x="1557112" y="1535676"/>
          <a:ext cx="1079231" cy="53961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Gowns</a:t>
          </a:r>
        </a:p>
      </dsp:txBody>
      <dsp:txXfrm>
        <a:off x="1557112" y="1535676"/>
        <a:ext cx="1079231" cy="539615"/>
      </dsp:txXfrm>
    </dsp:sp>
    <dsp:sp modelId="{A6571D24-2817-8E45-8730-A1907DD48B2B}">
      <dsp:nvSpPr>
        <dsp:cNvPr id="0" name=""/>
        <dsp:cNvSpPr/>
      </dsp:nvSpPr>
      <dsp:spPr>
        <a:xfrm>
          <a:off x="2862982" y="1535676"/>
          <a:ext cx="1079231" cy="53961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Gloves</a:t>
          </a:r>
        </a:p>
      </dsp:txBody>
      <dsp:txXfrm>
        <a:off x="2862982" y="1535676"/>
        <a:ext cx="1079231" cy="539615"/>
      </dsp:txXfrm>
    </dsp:sp>
    <dsp:sp modelId="{6185A02E-AF6F-1F47-A6B5-E2BAEFF13381}">
      <dsp:nvSpPr>
        <dsp:cNvPr id="0" name=""/>
        <dsp:cNvSpPr/>
      </dsp:nvSpPr>
      <dsp:spPr>
        <a:xfrm>
          <a:off x="1557112" y="2301931"/>
          <a:ext cx="1079231" cy="53961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C-Diff</a:t>
          </a:r>
        </a:p>
      </dsp:txBody>
      <dsp:txXfrm>
        <a:off x="1557112" y="2301931"/>
        <a:ext cx="1079231" cy="539615"/>
      </dsp:txXfrm>
    </dsp:sp>
    <dsp:sp modelId="{8CE33A2D-27D9-6F4E-9B00-7A168E4C9F6A}">
      <dsp:nvSpPr>
        <dsp:cNvPr id="0" name=""/>
        <dsp:cNvSpPr/>
      </dsp:nvSpPr>
      <dsp:spPr>
        <a:xfrm>
          <a:off x="2862982" y="2301931"/>
          <a:ext cx="1079231" cy="53961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Scabies</a:t>
          </a:r>
        </a:p>
      </dsp:txBody>
      <dsp:txXfrm>
        <a:off x="2862982" y="2301931"/>
        <a:ext cx="1079231" cy="539615"/>
      </dsp:txXfrm>
    </dsp:sp>
    <dsp:sp modelId="{86B81E08-F09E-584B-9D82-D8F1A346FF9F}">
      <dsp:nvSpPr>
        <dsp:cNvPr id="0" name=""/>
        <dsp:cNvSpPr/>
      </dsp:nvSpPr>
      <dsp:spPr>
        <a:xfrm>
          <a:off x="4821787" y="769422"/>
          <a:ext cx="1079231" cy="53961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rgbClr val="FF0000"/>
              </a:solidFill>
            </a:rPr>
            <a:t>Droplet</a:t>
          </a:r>
        </a:p>
      </dsp:txBody>
      <dsp:txXfrm>
        <a:off x="4821787" y="769422"/>
        <a:ext cx="1079231" cy="539615"/>
      </dsp:txXfrm>
    </dsp:sp>
    <dsp:sp modelId="{13FAB417-9E47-8D47-9601-A35167008B2F}">
      <dsp:nvSpPr>
        <dsp:cNvPr id="0" name=""/>
        <dsp:cNvSpPr/>
      </dsp:nvSpPr>
      <dsp:spPr>
        <a:xfrm>
          <a:off x="4168852" y="1535676"/>
          <a:ext cx="1079231" cy="53961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Gloves</a:t>
          </a:r>
        </a:p>
      </dsp:txBody>
      <dsp:txXfrm>
        <a:off x="4168852" y="1535676"/>
        <a:ext cx="1079231" cy="539615"/>
      </dsp:txXfrm>
    </dsp:sp>
    <dsp:sp modelId="{DDFC0A9C-4036-CA4F-97BE-820B4A593C6B}">
      <dsp:nvSpPr>
        <dsp:cNvPr id="0" name=""/>
        <dsp:cNvSpPr/>
      </dsp:nvSpPr>
      <dsp:spPr>
        <a:xfrm>
          <a:off x="5474722" y="1535676"/>
          <a:ext cx="1079231" cy="53961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Mask</a:t>
          </a:r>
        </a:p>
      </dsp:txBody>
      <dsp:txXfrm>
        <a:off x="5474722" y="1535676"/>
        <a:ext cx="1079231" cy="539615"/>
      </dsp:txXfrm>
    </dsp:sp>
    <dsp:sp modelId="{F8511F37-C7C5-9341-AFEB-F1B9CA17CEA2}">
      <dsp:nvSpPr>
        <dsp:cNvPr id="0" name=""/>
        <dsp:cNvSpPr/>
      </dsp:nvSpPr>
      <dsp:spPr>
        <a:xfrm>
          <a:off x="4168852" y="2301931"/>
          <a:ext cx="1079231" cy="53961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Cold</a:t>
          </a:r>
        </a:p>
      </dsp:txBody>
      <dsp:txXfrm>
        <a:off x="4168852" y="2301931"/>
        <a:ext cx="1079231" cy="539615"/>
      </dsp:txXfrm>
    </dsp:sp>
    <dsp:sp modelId="{AD7850B0-44EB-A24F-8FE9-AE268160CF1D}">
      <dsp:nvSpPr>
        <dsp:cNvPr id="0" name=""/>
        <dsp:cNvSpPr/>
      </dsp:nvSpPr>
      <dsp:spPr>
        <a:xfrm>
          <a:off x="5474722" y="2301931"/>
          <a:ext cx="1079231" cy="53961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Flu</a:t>
          </a:r>
        </a:p>
      </dsp:txBody>
      <dsp:txXfrm>
        <a:off x="5474722" y="2301931"/>
        <a:ext cx="1079231" cy="539615"/>
      </dsp:txXfrm>
    </dsp:sp>
    <dsp:sp modelId="{80300BF5-AD98-4D4E-AA34-9F99C0B9E8D6}">
      <dsp:nvSpPr>
        <dsp:cNvPr id="0" name=""/>
        <dsp:cNvSpPr/>
      </dsp:nvSpPr>
      <dsp:spPr>
        <a:xfrm>
          <a:off x="4168852" y="3068185"/>
          <a:ext cx="1079231" cy="53961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Meningitis</a:t>
          </a:r>
        </a:p>
      </dsp:txBody>
      <dsp:txXfrm>
        <a:off x="4168852" y="3068185"/>
        <a:ext cx="1079231" cy="539615"/>
      </dsp:txXfrm>
    </dsp:sp>
    <dsp:sp modelId="{EED67C01-A5FC-1342-9E7F-D7C0F862CFDE}">
      <dsp:nvSpPr>
        <dsp:cNvPr id="0" name=""/>
        <dsp:cNvSpPr/>
      </dsp:nvSpPr>
      <dsp:spPr>
        <a:xfrm>
          <a:off x="2210047" y="3834439"/>
          <a:ext cx="1079231" cy="53961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rgbClr val="FF0000"/>
              </a:solidFill>
            </a:rPr>
            <a:t>Airborne</a:t>
          </a:r>
        </a:p>
      </dsp:txBody>
      <dsp:txXfrm>
        <a:off x="2210047" y="3834439"/>
        <a:ext cx="1079231" cy="539615"/>
      </dsp:txXfrm>
    </dsp:sp>
    <dsp:sp modelId="{80C01535-801F-5E4E-AE29-E1CF37CEC839}">
      <dsp:nvSpPr>
        <dsp:cNvPr id="0" name=""/>
        <dsp:cNvSpPr/>
      </dsp:nvSpPr>
      <dsp:spPr>
        <a:xfrm>
          <a:off x="1557112" y="4600693"/>
          <a:ext cx="1079231" cy="53961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N9S mask</a:t>
          </a:r>
        </a:p>
      </dsp:txBody>
      <dsp:txXfrm>
        <a:off x="1557112" y="4600693"/>
        <a:ext cx="1079231" cy="539615"/>
      </dsp:txXfrm>
    </dsp:sp>
    <dsp:sp modelId="{5A178673-6B7D-CE42-AC91-868CB852BC42}">
      <dsp:nvSpPr>
        <dsp:cNvPr id="0" name=""/>
        <dsp:cNvSpPr/>
      </dsp:nvSpPr>
      <dsp:spPr>
        <a:xfrm>
          <a:off x="2862982" y="4600693"/>
          <a:ext cx="1079231" cy="53961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TB</a:t>
          </a:r>
        </a:p>
      </dsp:txBody>
      <dsp:txXfrm>
        <a:off x="2862982" y="4600693"/>
        <a:ext cx="1079231" cy="539615"/>
      </dsp:txXfrm>
    </dsp:sp>
    <dsp:sp modelId="{DE8C8504-D148-0544-B3DB-2C51DB6CDE60}">
      <dsp:nvSpPr>
        <dsp:cNvPr id="0" name=""/>
        <dsp:cNvSpPr/>
      </dsp:nvSpPr>
      <dsp:spPr>
        <a:xfrm>
          <a:off x="1557112" y="5366948"/>
          <a:ext cx="1079231" cy="53961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Chickenpox</a:t>
          </a:r>
        </a:p>
      </dsp:txBody>
      <dsp:txXfrm>
        <a:off x="1557112" y="5366948"/>
        <a:ext cx="1079231" cy="539615"/>
      </dsp:txXfrm>
    </dsp:sp>
    <dsp:sp modelId="{13AD6835-A85F-5E44-A756-D1460EE0C3CD}">
      <dsp:nvSpPr>
        <dsp:cNvPr id="0" name=""/>
        <dsp:cNvSpPr/>
      </dsp:nvSpPr>
      <dsp:spPr>
        <a:xfrm>
          <a:off x="2862982" y="5366948"/>
          <a:ext cx="1079231" cy="53961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Measles </a:t>
          </a:r>
        </a:p>
      </dsp:txBody>
      <dsp:txXfrm>
        <a:off x="2862982" y="5366948"/>
        <a:ext cx="1079231" cy="539615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723358-7407-A14B-819F-9879F2F81BC3}">
      <dsp:nvSpPr>
        <dsp:cNvPr id="0" name=""/>
        <dsp:cNvSpPr/>
      </dsp:nvSpPr>
      <dsp:spPr>
        <a:xfrm>
          <a:off x="3248162" y="925118"/>
          <a:ext cx="1663425" cy="11089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PSP Reader</a:t>
          </a:r>
        </a:p>
      </dsp:txBody>
      <dsp:txXfrm>
        <a:off x="3248162" y="925118"/>
        <a:ext cx="1663425" cy="1108950"/>
      </dsp:txXfrm>
    </dsp:sp>
    <dsp:sp modelId="{7255A266-CD30-644C-A190-9A9ACC69EFE5}">
      <dsp:nvSpPr>
        <dsp:cNvPr id="0" name=""/>
        <dsp:cNvSpPr/>
      </dsp:nvSpPr>
      <dsp:spPr>
        <a:xfrm>
          <a:off x="836195" y="2034069"/>
          <a:ext cx="3243680" cy="443580"/>
        </a:xfrm>
        <a:custGeom>
          <a:avLst/>
          <a:gdLst/>
          <a:ahLst/>
          <a:cxnLst/>
          <a:rect l="0" t="0" r="0" b="0"/>
          <a:pathLst>
            <a:path>
              <a:moveTo>
                <a:pt x="3243680" y="0"/>
              </a:moveTo>
              <a:lnTo>
                <a:pt x="3243680" y="221790"/>
              </a:lnTo>
              <a:lnTo>
                <a:pt x="0" y="221790"/>
              </a:lnTo>
              <a:lnTo>
                <a:pt x="0" y="44358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47B0C0-70AC-0B4C-8BBD-EFCDB9EE70D5}">
      <dsp:nvSpPr>
        <dsp:cNvPr id="0" name=""/>
        <dsp:cNvSpPr/>
      </dsp:nvSpPr>
      <dsp:spPr>
        <a:xfrm>
          <a:off x="4482" y="2477649"/>
          <a:ext cx="1663425" cy="11089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Point Scan</a:t>
          </a:r>
        </a:p>
      </dsp:txBody>
      <dsp:txXfrm>
        <a:off x="4482" y="2477649"/>
        <a:ext cx="1663425" cy="1108950"/>
      </dsp:txXfrm>
    </dsp:sp>
    <dsp:sp modelId="{EF62B40D-C495-8346-84F9-8B8BD29C87D6}">
      <dsp:nvSpPr>
        <dsp:cNvPr id="0" name=""/>
        <dsp:cNvSpPr/>
      </dsp:nvSpPr>
      <dsp:spPr>
        <a:xfrm>
          <a:off x="790475" y="3586600"/>
          <a:ext cx="91440" cy="4435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358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185ED5-F98D-B64C-B63C-2DA1A82BC413}">
      <dsp:nvSpPr>
        <dsp:cNvPr id="0" name=""/>
        <dsp:cNvSpPr/>
      </dsp:nvSpPr>
      <dsp:spPr>
        <a:xfrm>
          <a:off x="4482" y="4030180"/>
          <a:ext cx="1663425" cy="11089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Plate moves through reader</a:t>
          </a:r>
        </a:p>
      </dsp:txBody>
      <dsp:txXfrm>
        <a:off x="4482" y="4030180"/>
        <a:ext cx="1663425" cy="1108950"/>
      </dsp:txXfrm>
    </dsp:sp>
    <dsp:sp modelId="{1443B46B-A58D-E14A-8998-60CEC3E6908F}">
      <dsp:nvSpPr>
        <dsp:cNvPr id="0" name=""/>
        <dsp:cNvSpPr/>
      </dsp:nvSpPr>
      <dsp:spPr>
        <a:xfrm>
          <a:off x="4034155" y="2034069"/>
          <a:ext cx="91440" cy="4435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358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7064DD-AA35-AE44-BC5B-141A27295973}">
      <dsp:nvSpPr>
        <dsp:cNvPr id="0" name=""/>
        <dsp:cNvSpPr/>
      </dsp:nvSpPr>
      <dsp:spPr>
        <a:xfrm>
          <a:off x="3248162" y="2477649"/>
          <a:ext cx="1663425" cy="11089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Line Scan</a:t>
          </a:r>
        </a:p>
      </dsp:txBody>
      <dsp:txXfrm>
        <a:off x="3248162" y="2477649"/>
        <a:ext cx="1663425" cy="1108950"/>
      </dsp:txXfrm>
    </dsp:sp>
    <dsp:sp modelId="{C8C5B926-B855-1349-82F6-F16079685958}">
      <dsp:nvSpPr>
        <dsp:cNvPr id="0" name=""/>
        <dsp:cNvSpPr/>
      </dsp:nvSpPr>
      <dsp:spPr>
        <a:xfrm>
          <a:off x="2998648" y="3586600"/>
          <a:ext cx="1081226" cy="443580"/>
        </a:xfrm>
        <a:custGeom>
          <a:avLst/>
          <a:gdLst/>
          <a:ahLst/>
          <a:cxnLst/>
          <a:rect l="0" t="0" r="0" b="0"/>
          <a:pathLst>
            <a:path>
              <a:moveTo>
                <a:pt x="1081226" y="0"/>
              </a:moveTo>
              <a:lnTo>
                <a:pt x="1081226" y="221790"/>
              </a:lnTo>
              <a:lnTo>
                <a:pt x="0" y="221790"/>
              </a:lnTo>
              <a:lnTo>
                <a:pt x="0" y="44358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92FCA1-4797-6841-BEC9-6FB256BD88D7}">
      <dsp:nvSpPr>
        <dsp:cNvPr id="0" name=""/>
        <dsp:cNvSpPr/>
      </dsp:nvSpPr>
      <dsp:spPr>
        <a:xfrm>
          <a:off x="2166935" y="4030180"/>
          <a:ext cx="1663425" cy="11089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Plate is read from both sides</a:t>
          </a:r>
        </a:p>
      </dsp:txBody>
      <dsp:txXfrm>
        <a:off x="2166935" y="4030180"/>
        <a:ext cx="1663425" cy="1108950"/>
      </dsp:txXfrm>
    </dsp:sp>
    <dsp:sp modelId="{9DD0B03A-C18A-884A-9B8A-BD836B126601}">
      <dsp:nvSpPr>
        <dsp:cNvPr id="0" name=""/>
        <dsp:cNvSpPr/>
      </dsp:nvSpPr>
      <dsp:spPr>
        <a:xfrm>
          <a:off x="4079875" y="3586600"/>
          <a:ext cx="1081226" cy="4435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790"/>
              </a:lnTo>
              <a:lnTo>
                <a:pt x="1081226" y="221790"/>
              </a:lnTo>
              <a:lnTo>
                <a:pt x="1081226" y="44358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DF9827-A0B5-8B4F-9EEA-8B776C061D28}">
      <dsp:nvSpPr>
        <dsp:cNvPr id="0" name=""/>
        <dsp:cNvSpPr/>
      </dsp:nvSpPr>
      <dsp:spPr>
        <a:xfrm>
          <a:off x="4329389" y="4030180"/>
          <a:ext cx="1663425" cy="11089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Newer &amp; dual sided</a:t>
          </a:r>
        </a:p>
      </dsp:txBody>
      <dsp:txXfrm>
        <a:off x="4329389" y="4030180"/>
        <a:ext cx="1663425" cy="1108950"/>
      </dsp:txXfrm>
    </dsp:sp>
    <dsp:sp modelId="{2C46C22D-1299-B245-808B-6EB88F9C3B98}">
      <dsp:nvSpPr>
        <dsp:cNvPr id="0" name=""/>
        <dsp:cNvSpPr/>
      </dsp:nvSpPr>
      <dsp:spPr>
        <a:xfrm>
          <a:off x="4079875" y="2034069"/>
          <a:ext cx="3243680" cy="4435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790"/>
              </a:lnTo>
              <a:lnTo>
                <a:pt x="3243680" y="221790"/>
              </a:lnTo>
              <a:lnTo>
                <a:pt x="3243680" y="44358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E126C1-43C9-3848-AAE0-30E453DF1723}">
      <dsp:nvSpPr>
        <dsp:cNvPr id="0" name=""/>
        <dsp:cNvSpPr/>
      </dsp:nvSpPr>
      <dsp:spPr>
        <a:xfrm>
          <a:off x="6491842" y="2477649"/>
          <a:ext cx="1663425" cy="11089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Photodetector</a:t>
          </a:r>
        </a:p>
      </dsp:txBody>
      <dsp:txXfrm>
        <a:off x="6491842" y="2477649"/>
        <a:ext cx="1663425" cy="1108950"/>
      </dsp:txXfrm>
    </dsp:sp>
    <dsp:sp modelId="{37DA3F1B-48FA-7742-8092-68888048A66D}">
      <dsp:nvSpPr>
        <dsp:cNvPr id="0" name=""/>
        <dsp:cNvSpPr/>
      </dsp:nvSpPr>
      <dsp:spPr>
        <a:xfrm>
          <a:off x="7277835" y="3586600"/>
          <a:ext cx="91440" cy="4435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358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C58513-6936-074B-8014-97ED2096B160}">
      <dsp:nvSpPr>
        <dsp:cNvPr id="0" name=""/>
        <dsp:cNvSpPr/>
      </dsp:nvSpPr>
      <dsp:spPr>
        <a:xfrm>
          <a:off x="6491842" y="4030180"/>
          <a:ext cx="1663425" cy="11089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Collects light &amp; sends to ADC</a:t>
          </a:r>
        </a:p>
      </dsp:txBody>
      <dsp:txXfrm>
        <a:off x="6491842" y="4030180"/>
        <a:ext cx="1663425" cy="1108950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F7DBF7-F27D-C04A-BA7E-772489745A31}">
      <dsp:nvSpPr>
        <dsp:cNvPr id="0" name=""/>
        <dsp:cNvSpPr/>
      </dsp:nvSpPr>
      <dsp:spPr>
        <a:xfrm>
          <a:off x="4639474" y="2360817"/>
          <a:ext cx="138103" cy="6050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5023"/>
              </a:lnTo>
              <a:lnTo>
                <a:pt x="138103" y="605023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DEC8C8-898A-C94D-ABAF-1ED67358A531}">
      <dsp:nvSpPr>
        <dsp:cNvPr id="0" name=""/>
        <dsp:cNvSpPr/>
      </dsp:nvSpPr>
      <dsp:spPr>
        <a:xfrm>
          <a:off x="4501371" y="2360817"/>
          <a:ext cx="138103" cy="605023"/>
        </a:xfrm>
        <a:custGeom>
          <a:avLst/>
          <a:gdLst/>
          <a:ahLst/>
          <a:cxnLst/>
          <a:rect l="0" t="0" r="0" b="0"/>
          <a:pathLst>
            <a:path>
              <a:moveTo>
                <a:pt x="138103" y="0"/>
              </a:moveTo>
              <a:lnTo>
                <a:pt x="138103" y="605023"/>
              </a:lnTo>
              <a:lnTo>
                <a:pt x="0" y="605023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FFA5A9-C13D-454A-BDBB-80F8218708DD}">
      <dsp:nvSpPr>
        <dsp:cNvPr id="0" name=""/>
        <dsp:cNvSpPr/>
      </dsp:nvSpPr>
      <dsp:spPr>
        <a:xfrm>
          <a:off x="3047999" y="1426976"/>
          <a:ext cx="933840" cy="6050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5023"/>
              </a:lnTo>
              <a:lnTo>
                <a:pt x="933840" y="60502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E52BF0-24E4-934E-8230-6C069E8D1FAC}">
      <dsp:nvSpPr>
        <dsp:cNvPr id="0" name=""/>
        <dsp:cNvSpPr/>
      </dsp:nvSpPr>
      <dsp:spPr>
        <a:xfrm>
          <a:off x="1456525" y="2360817"/>
          <a:ext cx="138103" cy="6050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5023"/>
              </a:lnTo>
              <a:lnTo>
                <a:pt x="138103" y="605023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F7A05F-D428-4743-B660-A0798A01705F}">
      <dsp:nvSpPr>
        <dsp:cNvPr id="0" name=""/>
        <dsp:cNvSpPr/>
      </dsp:nvSpPr>
      <dsp:spPr>
        <a:xfrm>
          <a:off x="1318421" y="2360817"/>
          <a:ext cx="138103" cy="605023"/>
        </a:xfrm>
        <a:custGeom>
          <a:avLst/>
          <a:gdLst/>
          <a:ahLst/>
          <a:cxnLst/>
          <a:rect l="0" t="0" r="0" b="0"/>
          <a:pathLst>
            <a:path>
              <a:moveTo>
                <a:pt x="138103" y="0"/>
              </a:moveTo>
              <a:lnTo>
                <a:pt x="138103" y="605023"/>
              </a:lnTo>
              <a:lnTo>
                <a:pt x="0" y="605023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5C4E08-92CA-364F-84C6-5C9799C8A1B9}">
      <dsp:nvSpPr>
        <dsp:cNvPr id="0" name=""/>
        <dsp:cNvSpPr/>
      </dsp:nvSpPr>
      <dsp:spPr>
        <a:xfrm>
          <a:off x="2114159" y="1426976"/>
          <a:ext cx="933840" cy="605023"/>
        </a:xfrm>
        <a:custGeom>
          <a:avLst/>
          <a:gdLst/>
          <a:ahLst/>
          <a:cxnLst/>
          <a:rect l="0" t="0" r="0" b="0"/>
          <a:pathLst>
            <a:path>
              <a:moveTo>
                <a:pt x="933840" y="0"/>
              </a:moveTo>
              <a:lnTo>
                <a:pt x="933840" y="605023"/>
              </a:lnTo>
              <a:lnTo>
                <a:pt x="0" y="60502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E28964-C75F-A84E-99EC-48596508717F}">
      <dsp:nvSpPr>
        <dsp:cNvPr id="0" name=""/>
        <dsp:cNvSpPr/>
      </dsp:nvSpPr>
      <dsp:spPr>
        <a:xfrm>
          <a:off x="2390365" y="769342"/>
          <a:ext cx="1315268" cy="6576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PSP Plate</a:t>
          </a:r>
        </a:p>
      </dsp:txBody>
      <dsp:txXfrm>
        <a:off x="2390365" y="769342"/>
        <a:ext cx="1315268" cy="657634"/>
      </dsp:txXfrm>
    </dsp:sp>
    <dsp:sp modelId="{3380C3FB-E1B8-0848-97A4-638C79B35A8E}">
      <dsp:nvSpPr>
        <dsp:cNvPr id="0" name=""/>
        <dsp:cNvSpPr/>
      </dsp:nvSpPr>
      <dsp:spPr>
        <a:xfrm>
          <a:off x="798890" y="1703182"/>
          <a:ext cx="1315268" cy="6576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Turbid</a:t>
          </a:r>
        </a:p>
      </dsp:txBody>
      <dsp:txXfrm>
        <a:off x="798890" y="1703182"/>
        <a:ext cx="1315268" cy="657634"/>
      </dsp:txXfrm>
    </dsp:sp>
    <dsp:sp modelId="{A5BC6D05-2FB0-884E-8BBB-6F056F2C2503}">
      <dsp:nvSpPr>
        <dsp:cNvPr id="0" name=""/>
        <dsp:cNvSpPr/>
      </dsp:nvSpPr>
      <dsp:spPr>
        <a:xfrm>
          <a:off x="3153" y="2637023"/>
          <a:ext cx="1315268" cy="6576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Barium Fluoride</a:t>
          </a:r>
        </a:p>
      </dsp:txBody>
      <dsp:txXfrm>
        <a:off x="3153" y="2637023"/>
        <a:ext cx="1315268" cy="657634"/>
      </dsp:txXfrm>
    </dsp:sp>
    <dsp:sp modelId="{7EED60B7-E58B-0A4F-BD18-1F09765E4FFD}">
      <dsp:nvSpPr>
        <dsp:cNvPr id="0" name=""/>
        <dsp:cNvSpPr/>
      </dsp:nvSpPr>
      <dsp:spPr>
        <a:xfrm>
          <a:off x="1594628" y="2637023"/>
          <a:ext cx="1315268" cy="6576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Distributed throughout </a:t>
          </a:r>
        </a:p>
      </dsp:txBody>
      <dsp:txXfrm>
        <a:off x="1594628" y="2637023"/>
        <a:ext cx="1315268" cy="657634"/>
      </dsp:txXfrm>
    </dsp:sp>
    <dsp:sp modelId="{B3127D3A-3F94-8843-8B57-1309D353CA79}">
      <dsp:nvSpPr>
        <dsp:cNvPr id="0" name=""/>
        <dsp:cNvSpPr/>
      </dsp:nvSpPr>
      <dsp:spPr>
        <a:xfrm>
          <a:off x="3981840" y="1703182"/>
          <a:ext cx="1315268" cy="6576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Needle/ Columnar</a:t>
          </a:r>
        </a:p>
      </dsp:txBody>
      <dsp:txXfrm>
        <a:off x="3981840" y="1703182"/>
        <a:ext cx="1315268" cy="657634"/>
      </dsp:txXfrm>
    </dsp:sp>
    <dsp:sp modelId="{D9C313F1-C1CC-1146-A692-28531F40C8CF}">
      <dsp:nvSpPr>
        <dsp:cNvPr id="0" name=""/>
        <dsp:cNvSpPr/>
      </dsp:nvSpPr>
      <dsp:spPr>
        <a:xfrm>
          <a:off x="3186103" y="2637023"/>
          <a:ext cx="1315268" cy="6576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Cesium Iodide</a:t>
          </a:r>
        </a:p>
      </dsp:txBody>
      <dsp:txXfrm>
        <a:off x="3186103" y="2637023"/>
        <a:ext cx="1315268" cy="657634"/>
      </dsp:txXfrm>
    </dsp:sp>
    <dsp:sp modelId="{CAA408FD-3D88-B844-AE5F-527F7EBC204F}">
      <dsp:nvSpPr>
        <dsp:cNvPr id="0" name=""/>
        <dsp:cNvSpPr/>
      </dsp:nvSpPr>
      <dsp:spPr>
        <a:xfrm>
          <a:off x="4777578" y="2637023"/>
          <a:ext cx="1315268" cy="6576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Controlled</a:t>
          </a:r>
        </a:p>
      </dsp:txBody>
      <dsp:txXfrm>
        <a:off x="4777578" y="2637023"/>
        <a:ext cx="1315268" cy="657634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9EECA2-8F33-D245-AA7E-B050EE3B869D}">
      <dsp:nvSpPr>
        <dsp:cNvPr id="0" name=""/>
        <dsp:cNvSpPr/>
      </dsp:nvSpPr>
      <dsp:spPr>
        <a:xfrm>
          <a:off x="0" y="0"/>
          <a:ext cx="81438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E97FED3-34A1-5246-B5B4-68C11C31B79C}">
      <dsp:nvSpPr>
        <dsp:cNvPr id="0" name=""/>
        <dsp:cNvSpPr/>
      </dsp:nvSpPr>
      <dsp:spPr>
        <a:xfrm>
          <a:off x="0" y="0"/>
          <a:ext cx="1628775" cy="61118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DR - Flat Panel detector</a:t>
          </a:r>
        </a:p>
      </dsp:txBody>
      <dsp:txXfrm>
        <a:off x="0" y="0"/>
        <a:ext cx="1628775" cy="6111874"/>
      </dsp:txXfrm>
    </dsp:sp>
    <dsp:sp modelId="{12704B47-FBA9-044F-9FE3-69EFACE7D04B}">
      <dsp:nvSpPr>
        <dsp:cNvPr id="0" name=""/>
        <dsp:cNvSpPr/>
      </dsp:nvSpPr>
      <dsp:spPr>
        <a:xfrm>
          <a:off x="1750933" y="142053"/>
          <a:ext cx="3135391" cy="28410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Indirect</a:t>
          </a:r>
        </a:p>
      </dsp:txBody>
      <dsp:txXfrm>
        <a:off x="1750933" y="142053"/>
        <a:ext cx="3135391" cy="2841066"/>
      </dsp:txXfrm>
    </dsp:sp>
    <dsp:sp modelId="{9D19E25B-1FC5-3048-8031-5021DD224AE7}">
      <dsp:nvSpPr>
        <dsp:cNvPr id="0" name=""/>
        <dsp:cNvSpPr/>
      </dsp:nvSpPr>
      <dsp:spPr>
        <a:xfrm>
          <a:off x="5008483" y="142053"/>
          <a:ext cx="3135391" cy="3155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A-sI</a:t>
          </a:r>
        </a:p>
      </dsp:txBody>
      <dsp:txXfrm>
        <a:off x="5008483" y="142053"/>
        <a:ext cx="3135391" cy="315597"/>
      </dsp:txXfrm>
    </dsp:sp>
    <dsp:sp modelId="{63F63F76-A562-4341-9CD7-7DAC23E113ED}">
      <dsp:nvSpPr>
        <dsp:cNvPr id="0" name=""/>
        <dsp:cNvSpPr/>
      </dsp:nvSpPr>
      <dsp:spPr>
        <a:xfrm>
          <a:off x="4886325" y="457650"/>
          <a:ext cx="313539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6A56030-F459-4348-816A-A85109F842D8}">
      <dsp:nvSpPr>
        <dsp:cNvPr id="0" name=""/>
        <dsp:cNvSpPr/>
      </dsp:nvSpPr>
      <dsp:spPr>
        <a:xfrm>
          <a:off x="5008483" y="457650"/>
          <a:ext cx="3135391" cy="3155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3 step </a:t>
          </a:r>
        </a:p>
      </dsp:txBody>
      <dsp:txXfrm>
        <a:off x="5008483" y="457650"/>
        <a:ext cx="3135391" cy="315597"/>
      </dsp:txXfrm>
    </dsp:sp>
    <dsp:sp modelId="{A2EF81D6-7CD1-5D4E-870E-AC770E34F6C5}">
      <dsp:nvSpPr>
        <dsp:cNvPr id="0" name=""/>
        <dsp:cNvSpPr/>
      </dsp:nvSpPr>
      <dsp:spPr>
        <a:xfrm>
          <a:off x="4886325" y="773247"/>
          <a:ext cx="313539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EFEB7A6-3E5A-A142-960A-C76AE2028BF3}">
      <dsp:nvSpPr>
        <dsp:cNvPr id="0" name=""/>
        <dsp:cNvSpPr/>
      </dsp:nvSpPr>
      <dsp:spPr>
        <a:xfrm>
          <a:off x="5008483" y="773247"/>
          <a:ext cx="3135391" cy="3155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Scintillator</a:t>
          </a:r>
        </a:p>
      </dsp:txBody>
      <dsp:txXfrm>
        <a:off x="5008483" y="773247"/>
        <a:ext cx="3135391" cy="315597"/>
      </dsp:txXfrm>
    </dsp:sp>
    <dsp:sp modelId="{C7C404C5-1C09-224B-95C3-F4308B165816}">
      <dsp:nvSpPr>
        <dsp:cNvPr id="0" name=""/>
        <dsp:cNvSpPr/>
      </dsp:nvSpPr>
      <dsp:spPr>
        <a:xfrm>
          <a:off x="4886325" y="1088844"/>
          <a:ext cx="313539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99483D1-7CC6-1D4A-A955-967ADD362C93}">
      <dsp:nvSpPr>
        <dsp:cNvPr id="0" name=""/>
        <dsp:cNvSpPr/>
      </dsp:nvSpPr>
      <dsp:spPr>
        <a:xfrm>
          <a:off x="5008483" y="1088844"/>
          <a:ext cx="3135391" cy="3155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TFT Array</a:t>
          </a:r>
        </a:p>
      </dsp:txBody>
      <dsp:txXfrm>
        <a:off x="5008483" y="1088844"/>
        <a:ext cx="3135391" cy="315597"/>
      </dsp:txXfrm>
    </dsp:sp>
    <dsp:sp modelId="{1A99F142-42DB-854A-A5A0-24EF3E24B2DB}">
      <dsp:nvSpPr>
        <dsp:cNvPr id="0" name=""/>
        <dsp:cNvSpPr/>
      </dsp:nvSpPr>
      <dsp:spPr>
        <a:xfrm>
          <a:off x="4886325" y="1404441"/>
          <a:ext cx="313539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87A1301-0F9D-554A-8875-B2CE56CD1CC7}">
      <dsp:nvSpPr>
        <dsp:cNvPr id="0" name=""/>
        <dsp:cNvSpPr/>
      </dsp:nvSpPr>
      <dsp:spPr>
        <a:xfrm>
          <a:off x="5008483" y="1404441"/>
          <a:ext cx="3135391" cy="3155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Less dose</a:t>
          </a:r>
        </a:p>
      </dsp:txBody>
      <dsp:txXfrm>
        <a:off x="5008483" y="1404441"/>
        <a:ext cx="3135391" cy="315597"/>
      </dsp:txXfrm>
    </dsp:sp>
    <dsp:sp modelId="{9D787A41-2F36-774D-965C-D9108F148F6F}">
      <dsp:nvSpPr>
        <dsp:cNvPr id="0" name=""/>
        <dsp:cNvSpPr/>
      </dsp:nvSpPr>
      <dsp:spPr>
        <a:xfrm>
          <a:off x="4886325" y="1720038"/>
          <a:ext cx="313539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D8B1B4C-9822-8845-A30D-EEBFAA6AD9C5}">
      <dsp:nvSpPr>
        <dsp:cNvPr id="0" name=""/>
        <dsp:cNvSpPr/>
      </dsp:nvSpPr>
      <dsp:spPr>
        <a:xfrm>
          <a:off x="5008483" y="1720038"/>
          <a:ext cx="3135391" cy="3155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Photocathode (light </a:t>
          </a:r>
          <a:r>
            <a:rPr lang="en-US" sz="1400" kern="1200" dirty="0">
              <a:sym typeface="Wingdings"/>
            </a:rPr>
            <a:t> electron)</a:t>
          </a:r>
          <a:endParaRPr lang="en-US" sz="1400" kern="1200" dirty="0"/>
        </a:p>
      </dsp:txBody>
      <dsp:txXfrm>
        <a:off x="5008483" y="1720038"/>
        <a:ext cx="3135391" cy="315597"/>
      </dsp:txXfrm>
    </dsp:sp>
    <dsp:sp modelId="{CFACE735-4311-D748-9951-C8DF77BE0149}">
      <dsp:nvSpPr>
        <dsp:cNvPr id="0" name=""/>
        <dsp:cNvSpPr/>
      </dsp:nvSpPr>
      <dsp:spPr>
        <a:xfrm>
          <a:off x="4886325" y="2035635"/>
          <a:ext cx="313539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EFFA8E8-BD21-EB47-95E2-51DCA21F81ED}">
      <dsp:nvSpPr>
        <dsp:cNvPr id="0" name=""/>
        <dsp:cNvSpPr/>
      </dsp:nvSpPr>
      <dsp:spPr>
        <a:xfrm>
          <a:off x="5008483" y="2035635"/>
          <a:ext cx="3135391" cy="3155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3000 x 3000 matrix</a:t>
          </a:r>
        </a:p>
      </dsp:txBody>
      <dsp:txXfrm>
        <a:off x="5008483" y="2035635"/>
        <a:ext cx="3135391" cy="315597"/>
      </dsp:txXfrm>
    </dsp:sp>
    <dsp:sp modelId="{DC164ABD-796D-8A4A-B9F9-86E40A89743A}">
      <dsp:nvSpPr>
        <dsp:cNvPr id="0" name=""/>
        <dsp:cNvSpPr/>
      </dsp:nvSpPr>
      <dsp:spPr>
        <a:xfrm>
          <a:off x="4886325" y="2351232"/>
          <a:ext cx="313539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10AC873-2EB2-B747-9933-8DBF7713B3F2}">
      <dsp:nvSpPr>
        <dsp:cNvPr id="0" name=""/>
        <dsp:cNvSpPr/>
      </dsp:nvSpPr>
      <dsp:spPr>
        <a:xfrm>
          <a:off x="5008483" y="2351232"/>
          <a:ext cx="3135391" cy="3155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ADC </a:t>
          </a:r>
          <a:r>
            <a:rPr lang="en-US" sz="1400" kern="1200" dirty="0">
              <a:sym typeface="Wingdings"/>
            </a:rPr>
            <a:t> Workstation</a:t>
          </a:r>
          <a:endParaRPr lang="en-US" sz="1400" kern="1200" dirty="0"/>
        </a:p>
      </dsp:txBody>
      <dsp:txXfrm>
        <a:off x="5008483" y="2351232"/>
        <a:ext cx="3135391" cy="315597"/>
      </dsp:txXfrm>
    </dsp:sp>
    <dsp:sp modelId="{AF7B0AC0-F493-274F-BF56-428F5C33B20F}">
      <dsp:nvSpPr>
        <dsp:cNvPr id="0" name=""/>
        <dsp:cNvSpPr/>
      </dsp:nvSpPr>
      <dsp:spPr>
        <a:xfrm>
          <a:off x="4886325" y="2666829"/>
          <a:ext cx="313539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0FFC44F-F513-E542-B846-EF73E8227D7D}">
      <dsp:nvSpPr>
        <dsp:cNvPr id="0" name=""/>
        <dsp:cNvSpPr/>
      </dsp:nvSpPr>
      <dsp:spPr>
        <a:xfrm>
          <a:off x="5008483" y="2666829"/>
          <a:ext cx="3135391" cy="3155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DEL</a:t>
          </a:r>
        </a:p>
      </dsp:txBody>
      <dsp:txXfrm>
        <a:off x="5008483" y="2666829"/>
        <a:ext cx="3135391" cy="315597"/>
      </dsp:txXfrm>
    </dsp:sp>
    <dsp:sp modelId="{469755D1-B495-694B-9968-7C6E51B0E479}">
      <dsp:nvSpPr>
        <dsp:cNvPr id="0" name=""/>
        <dsp:cNvSpPr/>
      </dsp:nvSpPr>
      <dsp:spPr>
        <a:xfrm>
          <a:off x="1628775" y="2983120"/>
          <a:ext cx="65151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DD421E3-B5DE-014C-87EE-D4FB41351120}">
      <dsp:nvSpPr>
        <dsp:cNvPr id="0" name=""/>
        <dsp:cNvSpPr/>
      </dsp:nvSpPr>
      <dsp:spPr>
        <a:xfrm>
          <a:off x="1750933" y="3125173"/>
          <a:ext cx="3135391" cy="28410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Direct</a:t>
          </a:r>
        </a:p>
      </dsp:txBody>
      <dsp:txXfrm>
        <a:off x="1750933" y="3125173"/>
        <a:ext cx="3135391" cy="2841066"/>
      </dsp:txXfrm>
    </dsp:sp>
    <dsp:sp modelId="{B9F98F3B-7B07-314E-BE6B-0A3173DE5F12}">
      <dsp:nvSpPr>
        <dsp:cNvPr id="0" name=""/>
        <dsp:cNvSpPr/>
      </dsp:nvSpPr>
      <dsp:spPr>
        <a:xfrm>
          <a:off x="5008483" y="3125173"/>
          <a:ext cx="3135391" cy="3155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a-Se</a:t>
          </a:r>
        </a:p>
      </dsp:txBody>
      <dsp:txXfrm>
        <a:off x="5008483" y="3125173"/>
        <a:ext cx="3135391" cy="315597"/>
      </dsp:txXfrm>
    </dsp:sp>
    <dsp:sp modelId="{180EB52C-019A-DD4D-9021-A57B7D6066DF}">
      <dsp:nvSpPr>
        <dsp:cNvPr id="0" name=""/>
        <dsp:cNvSpPr/>
      </dsp:nvSpPr>
      <dsp:spPr>
        <a:xfrm>
          <a:off x="4886325" y="3440770"/>
          <a:ext cx="313539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3FB1120-18A6-F741-813B-87E7CC0F7CC4}">
      <dsp:nvSpPr>
        <dsp:cNvPr id="0" name=""/>
        <dsp:cNvSpPr/>
      </dsp:nvSpPr>
      <dsp:spPr>
        <a:xfrm>
          <a:off x="5008483" y="3440770"/>
          <a:ext cx="3135391" cy="3155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2 steps</a:t>
          </a:r>
        </a:p>
      </dsp:txBody>
      <dsp:txXfrm>
        <a:off x="5008483" y="3440770"/>
        <a:ext cx="3135391" cy="315597"/>
      </dsp:txXfrm>
    </dsp:sp>
    <dsp:sp modelId="{73ED250C-157A-4348-9A65-BE21AA9DC1D1}">
      <dsp:nvSpPr>
        <dsp:cNvPr id="0" name=""/>
        <dsp:cNvSpPr/>
      </dsp:nvSpPr>
      <dsp:spPr>
        <a:xfrm>
          <a:off x="4886325" y="3756367"/>
          <a:ext cx="313539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B2801EE-F6B9-2C4D-959D-A726E197B6F3}">
      <dsp:nvSpPr>
        <dsp:cNvPr id="0" name=""/>
        <dsp:cNvSpPr/>
      </dsp:nvSpPr>
      <dsp:spPr>
        <a:xfrm>
          <a:off x="5008483" y="3756367"/>
          <a:ext cx="3135391" cy="3155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Non-scintillator</a:t>
          </a:r>
        </a:p>
      </dsp:txBody>
      <dsp:txXfrm>
        <a:off x="5008483" y="3756367"/>
        <a:ext cx="3135391" cy="315597"/>
      </dsp:txXfrm>
    </dsp:sp>
    <dsp:sp modelId="{2A089FCB-C50D-3A45-A980-74787C800AB8}">
      <dsp:nvSpPr>
        <dsp:cNvPr id="0" name=""/>
        <dsp:cNvSpPr/>
      </dsp:nvSpPr>
      <dsp:spPr>
        <a:xfrm>
          <a:off x="4886325" y="4071964"/>
          <a:ext cx="313539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1E6926E-526F-8A4E-BD04-4E03D64AFEFA}">
      <dsp:nvSpPr>
        <dsp:cNvPr id="0" name=""/>
        <dsp:cNvSpPr/>
      </dsp:nvSpPr>
      <dsp:spPr>
        <a:xfrm>
          <a:off x="5008483" y="4071964"/>
          <a:ext cx="3135391" cy="3155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TFT Array</a:t>
          </a:r>
        </a:p>
      </dsp:txBody>
      <dsp:txXfrm>
        <a:off x="5008483" y="4071964"/>
        <a:ext cx="3135391" cy="315597"/>
      </dsp:txXfrm>
    </dsp:sp>
    <dsp:sp modelId="{3CB17D61-3917-624B-A675-101CFAA8FB4C}">
      <dsp:nvSpPr>
        <dsp:cNvPr id="0" name=""/>
        <dsp:cNvSpPr/>
      </dsp:nvSpPr>
      <dsp:spPr>
        <a:xfrm>
          <a:off x="4886325" y="4387561"/>
          <a:ext cx="313539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6110A58-9C1E-B141-A9F0-1A99F820CC03}">
      <dsp:nvSpPr>
        <dsp:cNvPr id="0" name=""/>
        <dsp:cNvSpPr/>
      </dsp:nvSpPr>
      <dsp:spPr>
        <a:xfrm>
          <a:off x="5008483" y="4387561"/>
          <a:ext cx="3135391" cy="3155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More dose</a:t>
          </a:r>
        </a:p>
      </dsp:txBody>
      <dsp:txXfrm>
        <a:off x="5008483" y="4387561"/>
        <a:ext cx="3135391" cy="315597"/>
      </dsp:txXfrm>
    </dsp:sp>
    <dsp:sp modelId="{E81B113E-48F8-5640-9FC8-B51FFBDB02F0}">
      <dsp:nvSpPr>
        <dsp:cNvPr id="0" name=""/>
        <dsp:cNvSpPr/>
      </dsp:nvSpPr>
      <dsp:spPr>
        <a:xfrm>
          <a:off x="4886325" y="4703158"/>
          <a:ext cx="313539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2B07C25-76EA-114A-B0F8-85D2E5815DA8}">
      <dsp:nvSpPr>
        <dsp:cNvPr id="0" name=""/>
        <dsp:cNvSpPr/>
      </dsp:nvSpPr>
      <dsp:spPr>
        <a:xfrm>
          <a:off x="5008483" y="4703158"/>
          <a:ext cx="3135391" cy="3155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ADC </a:t>
          </a:r>
          <a:r>
            <a:rPr lang="en-US" sz="1400" kern="1200" dirty="0">
              <a:sym typeface="Wingdings"/>
            </a:rPr>
            <a:t> Workstation</a:t>
          </a:r>
          <a:endParaRPr lang="en-US" sz="1400" kern="1200" dirty="0"/>
        </a:p>
      </dsp:txBody>
      <dsp:txXfrm>
        <a:off x="5008483" y="4703158"/>
        <a:ext cx="3135391" cy="315597"/>
      </dsp:txXfrm>
    </dsp:sp>
    <dsp:sp modelId="{08EA9702-05AB-0A41-9F0D-7E97F9021F60}">
      <dsp:nvSpPr>
        <dsp:cNvPr id="0" name=""/>
        <dsp:cNvSpPr/>
      </dsp:nvSpPr>
      <dsp:spPr>
        <a:xfrm>
          <a:off x="4886325" y="5018755"/>
          <a:ext cx="313539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4B2AB55-E9AE-0E4B-B161-EBDFA4920081}">
      <dsp:nvSpPr>
        <dsp:cNvPr id="0" name=""/>
        <dsp:cNvSpPr/>
      </dsp:nvSpPr>
      <dsp:spPr>
        <a:xfrm>
          <a:off x="5008483" y="5018755"/>
          <a:ext cx="3135391" cy="3155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Provides better spatial resolution</a:t>
          </a:r>
        </a:p>
      </dsp:txBody>
      <dsp:txXfrm>
        <a:off x="5008483" y="5018755"/>
        <a:ext cx="3135391" cy="315597"/>
      </dsp:txXfrm>
    </dsp:sp>
    <dsp:sp modelId="{9EC0EBA3-20E9-7245-BC88-9D136DF40ACA}">
      <dsp:nvSpPr>
        <dsp:cNvPr id="0" name=""/>
        <dsp:cNvSpPr/>
      </dsp:nvSpPr>
      <dsp:spPr>
        <a:xfrm>
          <a:off x="4886325" y="5334352"/>
          <a:ext cx="313539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31C756B-6B2A-3544-ADCD-ABC0A55E8AE6}">
      <dsp:nvSpPr>
        <dsp:cNvPr id="0" name=""/>
        <dsp:cNvSpPr/>
      </dsp:nvSpPr>
      <dsp:spPr>
        <a:xfrm>
          <a:off x="5008483" y="5334352"/>
          <a:ext cx="3135391" cy="3155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Less quantum noise</a:t>
          </a:r>
        </a:p>
      </dsp:txBody>
      <dsp:txXfrm>
        <a:off x="5008483" y="5334352"/>
        <a:ext cx="3135391" cy="315597"/>
      </dsp:txXfrm>
    </dsp:sp>
    <dsp:sp modelId="{0037E655-8B9F-184C-9747-D5F8EA8BC4D8}">
      <dsp:nvSpPr>
        <dsp:cNvPr id="0" name=""/>
        <dsp:cNvSpPr/>
      </dsp:nvSpPr>
      <dsp:spPr>
        <a:xfrm>
          <a:off x="4886325" y="5649949"/>
          <a:ext cx="313539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D7E89F6-C9B4-0147-9621-C522656E6CA8}">
      <dsp:nvSpPr>
        <dsp:cNvPr id="0" name=""/>
        <dsp:cNvSpPr/>
      </dsp:nvSpPr>
      <dsp:spPr>
        <a:xfrm>
          <a:off x="5008483" y="5649949"/>
          <a:ext cx="3135391" cy="3155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DEL</a:t>
          </a:r>
        </a:p>
      </dsp:txBody>
      <dsp:txXfrm>
        <a:off x="5008483" y="5649949"/>
        <a:ext cx="3135391" cy="315597"/>
      </dsp:txXfrm>
    </dsp:sp>
    <dsp:sp modelId="{CBC2EE4F-C8DA-5944-8F59-1A653D4CB019}">
      <dsp:nvSpPr>
        <dsp:cNvPr id="0" name=""/>
        <dsp:cNvSpPr/>
      </dsp:nvSpPr>
      <dsp:spPr>
        <a:xfrm>
          <a:off x="1628775" y="5966240"/>
          <a:ext cx="65151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980033-F661-5D4B-A2BB-680E52D0CB51}">
      <dsp:nvSpPr>
        <dsp:cNvPr id="0" name=""/>
        <dsp:cNvSpPr/>
      </dsp:nvSpPr>
      <dsp:spPr>
        <a:xfrm>
          <a:off x="2887898" y="3503916"/>
          <a:ext cx="273550" cy="21336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33691"/>
              </a:lnTo>
              <a:lnTo>
                <a:pt x="273550" y="2133691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D07F31-D12F-824D-9DEA-07DFA80F8325}">
      <dsp:nvSpPr>
        <dsp:cNvPr id="0" name=""/>
        <dsp:cNvSpPr/>
      </dsp:nvSpPr>
      <dsp:spPr>
        <a:xfrm>
          <a:off x="2887898" y="3503916"/>
          <a:ext cx="273550" cy="8388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8887"/>
              </a:lnTo>
              <a:lnTo>
                <a:pt x="273550" y="838887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34D36B-9CE0-9B40-AEDD-3CB45013170B}">
      <dsp:nvSpPr>
        <dsp:cNvPr id="0" name=""/>
        <dsp:cNvSpPr/>
      </dsp:nvSpPr>
      <dsp:spPr>
        <a:xfrm>
          <a:off x="3799732" y="2209112"/>
          <a:ext cx="1376869" cy="838887"/>
        </a:xfrm>
        <a:custGeom>
          <a:avLst/>
          <a:gdLst/>
          <a:ahLst/>
          <a:cxnLst/>
          <a:rect l="0" t="0" r="0" b="0"/>
          <a:pathLst>
            <a:path>
              <a:moveTo>
                <a:pt x="1376869" y="0"/>
              </a:moveTo>
              <a:lnTo>
                <a:pt x="1376869" y="838887"/>
              </a:lnTo>
              <a:lnTo>
                <a:pt x="0" y="838887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636FC7-F75D-BF4C-8CDC-AD1A233D7CC6}">
      <dsp:nvSpPr>
        <dsp:cNvPr id="0" name=""/>
        <dsp:cNvSpPr/>
      </dsp:nvSpPr>
      <dsp:spPr>
        <a:xfrm>
          <a:off x="5130881" y="914308"/>
          <a:ext cx="91440" cy="3829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297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EEAC98-EC0E-4441-8352-3BF443EF466F}">
      <dsp:nvSpPr>
        <dsp:cNvPr id="0" name=""/>
        <dsp:cNvSpPr/>
      </dsp:nvSpPr>
      <dsp:spPr>
        <a:xfrm>
          <a:off x="4264767" y="2474"/>
          <a:ext cx="1823667" cy="91183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CR</a:t>
          </a:r>
        </a:p>
      </dsp:txBody>
      <dsp:txXfrm>
        <a:off x="4264767" y="2474"/>
        <a:ext cx="1823667" cy="911833"/>
      </dsp:txXfrm>
    </dsp:sp>
    <dsp:sp modelId="{4DEA4FFC-48F7-B54A-A5C3-C6AC77E24CB6}">
      <dsp:nvSpPr>
        <dsp:cNvPr id="0" name=""/>
        <dsp:cNvSpPr/>
      </dsp:nvSpPr>
      <dsp:spPr>
        <a:xfrm>
          <a:off x="4264767" y="1297278"/>
          <a:ext cx="1823667" cy="91183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PSP Plate (Barium fluorohalide doped with europium)</a:t>
          </a:r>
        </a:p>
      </dsp:txBody>
      <dsp:txXfrm>
        <a:off x="4264767" y="1297278"/>
        <a:ext cx="1823667" cy="911833"/>
      </dsp:txXfrm>
    </dsp:sp>
    <dsp:sp modelId="{ED2C1211-EF75-064C-8B25-52E7883F7142}">
      <dsp:nvSpPr>
        <dsp:cNvPr id="0" name=""/>
        <dsp:cNvSpPr/>
      </dsp:nvSpPr>
      <dsp:spPr>
        <a:xfrm>
          <a:off x="1976064" y="2592083"/>
          <a:ext cx="1823667" cy="91183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Reader</a:t>
          </a:r>
        </a:p>
      </dsp:txBody>
      <dsp:txXfrm>
        <a:off x="1976064" y="2592083"/>
        <a:ext cx="1823667" cy="911833"/>
      </dsp:txXfrm>
    </dsp:sp>
    <dsp:sp modelId="{AD2B43EC-49B3-7845-A742-DEC7BA94B63C}">
      <dsp:nvSpPr>
        <dsp:cNvPr id="0" name=""/>
        <dsp:cNvSpPr/>
      </dsp:nvSpPr>
      <dsp:spPr>
        <a:xfrm>
          <a:off x="3161448" y="3886887"/>
          <a:ext cx="1823667" cy="91183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Red Light </a:t>
          </a:r>
          <a:r>
            <a:rPr lang="en-US" sz="1800" kern="1200" dirty="0">
              <a:sym typeface="Wingdings"/>
            </a:rPr>
            <a:t> Majority of e- come down</a:t>
          </a:r>
          <a:endParaRPr lang="en-US" sz="1800" kern="1200" dirty="0"/>
        </a:p>
      </dsp:txBody>
      <dsp:txXfrm>
        <a:off x="3161448" y="3886887"/>
        <a:ext cx="1823667" cy="911833"/>
      </dsp:txXfrm>
    </dsp:sp>
    <dsp:sp modelId="{D523F2F4-2D29-1649-9854-73E4AE25B6F0}">
      <dsp:nvSpPr>
        <dsp:cNvPr id="0" name=""/>
        <dsp:cNvSpPr/>
      </dsp:nvSpPr>
      <dsp:spPr>
        <a:xfrm>
          <a:off x="3161448" y="5181691"/>
          <a:ext cx="1823667" cy="91183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Blue/ Green light </a:t>
          </a:r>
          <a:r>
            <a:rPr lang="en-US" sz="1800" kern="1200" dirty="0">
              <a:sym typeface="Wingdings"/>
            </a:rPr>
            <a:t> emission from e- coming down</a:t>
          </a:r>
          <a:endParaRPr lang="en-US" sz="1800" kern="1200" dirty="0"/>
        </a:p>
      </dsp:txBody>
      <dsp:txXfrm>
        <a:off x="3161448" y="5181691"/>
        <a:ext cx="1823667" cy="91183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B53532-593E-FF48-B73F-5AC95841C5FC}">
      <dsp:nvSpPr>
        <dsp:cNvPr id="0" name=""/>
        <dsp:cNvSpPr/>
      </dsp:nvSpPr>
      <dsp:spPr>
        <a:xfrm rot="21300000">
          <a:off x="96488" y="796047"/>
          <a:ext cx="5903022" cy="2471905"/>
        </a:xfrm>
        <a:prstGeom prst="mathMinus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EEC67CFA-B737-5E4B-9B44-4DC549D75259}">
      <dsp:nvSpPr>
        <dsp:cNvPr id="0" name=""/>
        <dsp:cNvSpPr/>
      </dsp:nvSpPr>
      <dsp:spPr>
        <a:xfrm>
          <a:off x="715024" y="34235"/>
          <a:ext cx="1828800" cy="1625600"/>
        </a:xfrm>
        <a:prstGeom prst="down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DC108F6-3981-1940-B4B0-5CAB8353D5AA}">
      <dsp:nvSpPr>
        <dsp:cNvPr id="0" name=""/>
        <dsp:cNvSpPr/>
      </dsp:nvSpPr>
      <dsp:spPr>
        <a:xfrm>
          <a:off x="3230880" y="0"/>
          <a:ext cx="1950720" cy="1706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-Patient Dose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-IR Exposure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-Scatter</a:t>
          </a:r>
        </a:p>
      </dsp:txBody>
      <dsp:txXfrm>
        <a:off x="3230880" y="0"/>
        <a:ext cx="1950720" cy="1706880"/>
      </dsp:txXfrm>
    </dsp:sp>
    <dsp:sp modelId="{98CCD933-D3F2-604D-8E43-8171C112E551}">
      <dsp:nvSpPr>
        <dsp:cNvPr id="0" name=""/>
        <dsp:cNvSpPr/>
      </dsp:nvSpPr>
      <dsp:spPr>
        <a:xfrm>
          <a:off x="3535680" y="2438400"/>
          <a:ext cx="1828800" cy="1625600"/>
        </a:xfrm>
        <a:prstGeom prst="up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3055266-CB04-C245-A5AF-85AB48A73D50}">
      <dsp:nvSpPr>
        <dsp:cNvPr id="0" name=""/>
        <dsp:cNvSpPr/>
      </dsp:nvSpPr>
      <dsp:spPr>
        <a:xfrm>
          <a:off x="914400" y="2357120"/>
          <a:ext cx="1950720" cy="1706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-Contrast</a:t>
          </a:r>
        </a:p>
      </dsp:txBody>
      <dsp:txXfrm>
        <a:off x="914400" y="2357120"/>
        <a:ext cx="1950720" cy="1706880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65C3D2-2150-E843-AA70-F17BC1646500}">
      <dsp:nvSpPr>
        <dsp:cNvPr id="0" name=""/>
        <dsp:cNvSpPr/>
      </dsp:nvSpPr>
      <dsp:spPr>
        <a:xfrm>
          <a:off x="6069997" y="3439994"/>
          <a:ext cx="1042869" cy="4963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8221"/>
              </a:lnTo>
              <a:lnTo>
                <a:pt x="1042869" y="338221"/>
              </a:lnTo>
              <a:lnTo>
                <a:pt x="1042869" y="496311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A1A55D-1C82-604C-8B30-115D2B4DD66E}">
      <dsp:nvSpPr>
        <dsp:cNvPr id="0" name=""/>
        <dsp:cNvSpPr/>
      </dsp:nvSpPr>
      <dsp:spPr>
        <a:xfrm>
          <a:off x="5027127" y="3439994"/>
          <a:ext cx="1042869" cy="496311"/>
        </a:xfrm>
        <a:custGeom>
          <a:avLst/>
          <a:gdLst/>
          <a:ahLst/>
          <a:cxnLst/>
          <a:rect l="0" t="0" r="0" b="0"/>
          <a:pathLst>
            <a:path>
              <a:moveTo>
                <a:pt x="1042869" y="0"/>
              </a:moveTo>
              <a:lnTo>
                <a:pt x="1042869" y="338221"/>
              </a:lnTo>
              <a:lnTo>
                <a:pt x="0" y="338221"/>
              </a:lnTo>
              <a:lnTo>
                <a:pt x="0" y="496311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627896-587F-8748-851F-39F9D7E62FAA}">
      <dsp:nvSpPr>
        <dsp:cNvPr id="0" name=""/>
        <dsp:cNvSpPr/>
      </dsp:nvSpPr>
      <dsp:spPr>
        <a:xfrm>
          <a:off x="3984257" y="1860046"/>
          <a:ext cx="2085739" cy="4963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8221"/>
              </a:lnTo>
              <a:lnTo>
                <a:pt x="2085739" y="338221"/>
              </a:lnTo>
              <a:lnTo>
                <a:pt x="2085739" y="49631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36A312-2178-6941-984B-7C056DDB800D}">
      <dsp:nvSpPr>
        <dsp:cNvPr id="0" name=""/>
        <dsp:cNvSpPr/>
      </dsp:nvSpPr>
      <dsp:spPr>
        <a:xfrm>
          <a:off x="1898517" y="3439994"/>
          <a:ext cx="1042869" cy="4963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8221"/>
              </a:lnTo>
              <a:lnTo>
                <a:pt x="1042869" y="338221"/>
              </a:lnTo>
              <a:lnTo>
                <a:pt x="1042869" y="496311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3D9513-4FE0-EC46-B89C-C19D25C1AB58}">
      <dsp:nvSpPr>
        <dsp:cNvPr id="0" name=""/>
        <dsp:cNvSpPr/>
      </dsp:nvSpPr>
      <dsp:spPr>
        <a:xfrm>
          <a:off x="855647" y="3439994"/>
          <a:ext cx="1042869" cy="496311"/>
        </a:xfrm>
        <a:custGeom>
          <a:avLst/>
          <a:gdLst/>
          <a:ahLst/>
          <a:cxnLst/>
          <a:rect l="0" t="0" r="0" b="0"/>
          <a:pathLst>
            <a:path>
              <a:moveTo>
                <a:pt x="1042869" y="0"/>
              </a:moveTo>
              <a:lnTo>
                <a:pt x="1042869" y="338221"/>
              </a:lnTo>
              <a:lnTo>
                <a:pt x="0" y="338221"/>
              </a:lnTo>
              <a:lnTo>
                <a:pt x="0" y="496311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9A307B-6E20-EB4B-A0AB-5CFEBE571109}">
      <dsp:nvSpPr>
        <dsp:cNvPr id="0" name=""/>
        <dsp:cNvSpPr/>
      </dsp:nvSpPr>
      <dsp:spPr>
        <a:xfrm>
          <a:off x="1898517" y="1860046"/>
          <a:ext cx="2085739" cy="496311"/>
        </a:xfrm>
        <a:custGeom>
          <a:avLst/>
          <a:gdLst/>
          <a:ahLst/>
          <a:cxnLst/>
          <a:rect l="0" t="0" r="0" b="0"/>
          <a:pathLst>
            <a:path>
              <a:moveTo>
                <a:pt x="2085739" y="0"/>
              </a:moveTo>
              <a:lnTo>
                <a:pt x="2085739" y="338221"/>
              </a:lnTo>
              <a:lnTo>
                <a:pt x="0" y="338221"/>
              </a:lnTo>
              <a:lnTo>
                <a:pt x="0" y="49631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69E1A2-A0AF-EA41-9646-384DC42D7AFD}">
      <dsp:nvSpPr>
        <dsp:cNvPr id="0" name=""/>
        <dsp:cNvSpPr/>
      </dsp:nvSpPr>
      <dsp:spPr>
        <a:xfrm>
          <a:off x="3130999" y="776410"/>
          <a:ext cx="1706514" cy="10836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E30CD40-B008-2948-8B72-00A93760D01A}">
      <dsp:nvSpPr>
        <dsp:cNvPr id="0" name=""/>
        <dsp:cNvSpPr/>
      </dsp:nvSpPr>
      <dsp:spPr>
        <a:xfrm>
          <a:off x="3320612" y="956542"/>
          <a:ext cx="1706514" cy="10836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AEC</a:t>
          </a:r>
        </a:p>
      </dsp:txBody>
      <dsp:txXfrm>
        <a:off x="3352351" y="988281"/>
        <a:ext cx="1643036" cy="1020158"/>
      </dsp:txXfrm>
    </dsp:sp>
    <dsp:sp modelId="{B84EA43A-6F57-AE48-9766-CB867DE56F38}">
      <dsp:nvSpPr>
        <dsp:cNvPr id="0" name=""/>
        <dsp:cNvSpPr/>
      </dsp:nvSpPr>
      <dsp:spPr>
        <a:xfrm>
          <a:off x="1045260" y="2356358"/>
          <a:ext cx="1706514" cy="10836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AA0AC68-FF21-334F-95BD-A1B5C75E00B1}">
      <dsp:nvSpPr>
        <dsp:cNvPr id="0" name=""/>
        <dsp:cNvSpPr/>
      </dsp:nvSpPr>
      <dsp:spPr>
        <a:xfrm>
          <a:off x="1234872" y="2536490"/>
          <a:ext cx="1706514" cy="10836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Phototiming (old)</a:t>
          </a:r>
        </a:p>
      </dsp:txBody>
      <dsp:txXfrm>
        <a:off x="1266611" y="2568229"/>
        <a:ext cx="1643036" cy="1020158"/>
      </dsp:txXfrm>
    </dsp:sp>
    <dsp:sp modelId="{207BBCA1-0E1B-E74C-8E2F-3B95E50AE5FC}">
      <dsp:nvSpPr>
        <dsp:cNvPr id="0" name=""/>
        <dsp:cNvSpPr/>
      </dsp:nvSpPr>
      <dsp:spPr>
        <a:xfrm>
          <a:off x="2390" y="3936306"/>
          <a:ext cx="1706514" cy="10836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92B783D-4C7D-EC45-B2EC-CA89FFBBF5DA}">
      <dsp:nvSpPr>
        <dsp:cNvPr id="0" name=""/>
        <dsp:cNvSpPr/>
      </dsp:nvSpPr>
      <dsp:spPr>
        <a:xfrm>
          <a:off x="192002" y="4116438"/>
          <a:ext cx="1706514" cy="10836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Behind IR</a:t>
          </a:r>
        </a:p>
      </dsp:txBody>
      <dsp:txXfrm>
        <a:off x="223741" y="4148177"/>
        <a:ext cx="1643036" cy="1020158"/>
      </dsp:txXfrm>
    </dsp:sp>
    <dsp:sp modelId="{A845F3B0-066C-744E-AA5E-8332F3D87EAB}">
      <dsp:nvSpPr>
        <dsp:cNvPr id="0" name=""/>
        <dsp:cNvSpPr/>
      </dsp:nvSpPr>
      <dsp:spPr>
        <a:xfrm>
          <a:off x="2088129" y="3936306"/>
          <a:ext cx="1706514" cy="10836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6F86DC9-061C-A646-86D4-E825D1C150E4}">
      <dsp:nvSpPr>
        <dsp:cNvPr id="0" name=""/>
        <dsp:cNvSpPr/>
      </dsp:nvSpPr>
      <dsp:spPr>
        <a:xfrm>
          <a:off x="2277742" y="4116438"/>
          <a:ext cx="1706514" cy="10836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Exit type</a:t>
          </a:r>
        </a:p>
      </dsp:txBody>
      <dsp:txXfrm>
        <a:off x="2309481" y="4148177"/>
        <a:ext cx="1643036" cy="1020158"/>
      </dsp:txXfrm>
    </dsp:sp>
    <dsp:sp modelId="{C307091C-16E2-5041-95AE-8C89ED3379AC}">
      <dsp:nvSpPr>
        <dsp:cNvPr id="0" name=""/>
        <dsp:cNvSpPr/>
      </dsp:nvSpPr>
      <dsp:spPr>
        <a:xfrm>
          <a:off x="5216739" y="2356358"/>
          <a:ext cx="1706514" cy="10836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8E271FC-B5B4-D541-B56F-50A1F80CEF24}">
      <dsp:nvSpPr>
        <dsp:cNvPr id="0" name=""/>
        <dsp:cNvSpPr/>
      </dsp:nvSpPr>
      <dsp:spPr>
        <a:xfrm>
          <a:off x="5406352" y="2536490"/>
          <a:ext cx="1706514" cy="10836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Ionization chamber (new)</a:t>
          </a:r>
        </a:p>
      </dsp:txBody>
      <dsp:txXfrm>
        <a:off x="5438091" y="2568229"/>
        <a:ext cx="1643036" cy="1020158"/>
      </dsp:txXfrm>
    </dsp:sp>
    <dsp:sp modelId="{3D0C674B-6DE1-F544-A71B-083963E3746C}">
      <dsp:nvSpPr>
        <dsp:cNvPr id="0" name=""/>
        <dsp:cNvSpPr/>
      </dsp:nvSpPr>
      <dsp:spPr>
        <a:xfrm>
          <a:off x="4173869" y="3936306"/>
          <a:ext cx="1706514" cy="10836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005E2E5-E240-1248-B866-68DFDAD58504}">
      <dsp:nvSpPr>
        <dsp:cNvPr id="0" name=""/>
        <dsp:cNvSpPr/>
      </dsp:nvSpPr>
      <dsp:spPr>
        <a:xfrm>
          <a:off x="4363482" y="4116438"/>
          <a:ext cx="1706514" cy="10836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In front of IR</a:t>
          </a:r>
        </a:p>
      </dsp:txBody>
      <dsp:txXfrm>
        <a:off x="4395221" y="4148177"/>
        <a:ext cx="1643036" cy="1020158"/>
      </dsp:txXfrm>
    </dsp:sp>
    <dsp:sp modelId="{569EEC4B-2B45-E44B-91CD-4ABD9CE20927}">
      <dsp:nvSpPr>
        <dsp:cNvPr id="0" name=""/>
        <dsp:cNvSpPr/>
      </dsp:nvSpPr>
      <dsp:spPr>
        <a:xfrm>
          <a:off x="6259609" y="3936306"/>
          <a:ext cx="1706514" cy="10836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6C5FE4B-3C33-5E43-B20C-0BF427D386C9}">
      <dsp:nvSpPr>
        <dsp:cNvPr id="0" name=""/>
        <dsp:cNvSpPr/>
      </dsp:nvSpPr>
      <dsp:spPr>
        <a:xfrm>
          <a:off x="6449222" y="4116438"/>
          <a:ext cx="1706514" cy="10836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Entrance type</a:t>
          </a:r>
        </a:p>
      </dsp:txBody>
      <dsp:txXfrm>
        <a:off x="6480961" y="4148177"/>
        <a:ext cx="1643036" cy="1020158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1A15B3-DDB2-F142-9B13-2023ACE3BB2D}">
      <dsp:nvSpPr>
        <dsp:cNvPr id="0" name=""/>
        <dsp:cNvSpPr/>
      </dsp:nvSpPr>
      <dsp:spPr>
        <a:xfrm>
          <a:off x="2860867" y="1212180"/>
          <a:ext cx="187132" cy="819819"/>
        </a:xfrm>
        <a:custGeom>
          <a:avLst/>
          <a:gdLst/>
          <a:ahLst/>
          <a:cxnLst/>
          <a:rect l="0" t="0" r="0" b="0"/>
          <a:pathLst>
            <a:path>
              <a:moveTo>
                <a:pt x="187132" y="0"/>
              </a:moveTo>
              <a:lnTo>
                <a:pt x="187132" y="819819"/>
              </a:lnTo>
              <a:lnTo>
                <a:pt x="0" y="819819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495876-72BB-AB45-9712-D05741CD84D1}">
      <dsp:nvSpPr>
        <dsp:cNvPr id="0" name=""/>
        <dsp:cNvSpPr/>
      </dsp:nvSpPr>
      <dsp:spPr>
        <a:xfrm>
          <a:off x="3048000" y="1212180"/>
          <a:ext cx="2156482" cy="16396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2506"/>
              </a:lnTo>
              <a:lnTo>
                <a:pt x="2156482" y="1452506"/>
              </a:lnTo>
              <a:lnTo>
                <a:pt x="2156482" y="1639639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7D1A46-985F-8641-AC4B-33B7039B6701}">
      <dsp:nvSpPr>
        <dsp:cNvPr id="0" name=""/>
        <dsp:cNvSpPr/>
      </dsp:nvSpPr>
      <dsp:spPr>
        <a:xfrm>
          <a:off x="3002280" y="1212180"/>
          <a:ext cx="91440" cy="16396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39639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0F3BEE-57FC-3841-8BDB-D47FF0516CF9}">
      <dsp:nvSpPr>
        <dsp:cNvPr id="0" name=""/>
        <dsp:cNvSpPr/>
      </dsp:nvSpPr>
      <dsp:spPr>
        <a:xfrm>
          <a:off x="891517" y="1212180"/>
          <a:ext cx="2156482" cy="1639639"/>
        </a:xfrm>
        <a:custGeom>
          <a:avLst/>
          <a:gdLst/>
          <a:ahLst/>
          <a:cxnLst/>
          <a:rect l="0" t="0" r="0" b="0"/>
          <a:pathLst>
            <a:path>
              <a:moveTo>
                <a:pt x="2156482" y="0"/>
              </a:moveTo>
              <a:lnTo>
                <a:pt x="2156482" y="1452506"/>
              </a:lnTo>
              <a:lnTo>
                <a:pt x="0" y="1452506"/>
              </a:lnTo>
              <a:lnTo>
                <a:pt x="0" y="1639639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9EA7EF-58D7-B14A-8DC8-181CF3C12FDB}">
      <dsp:nvSpPr>
        <dsp:cNvPr id="0" name=""/>
        <dsp:cNvSpPr/>
      </dsp:nvSpPr>
      <dsp:spPr>
        <a:xfrm>
          <a:off x="2156891" y="321071"/>
          <a:ext cx="1782216" cy="8911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800" kern="1200" dirty="0"/>
        </a:p>
      </dsp:txBody>
      <dsp:txXfrm>
        <a:off x="2156891" y="321071"/>
        <a:ext cx="1782216" cy="891108"/>
      </dsp:txXfrm>
    </dsp:sp>
    <dsp:sp modelId="{BEC9AA4E-F03A-3944-A4E4-B5018CB56186}">
      <dsp:nvSpPr>
        <dsp:cNvPr id="0" name=""/>
        <dsp:cNvSpPr/>
      </dsp:nvSpPr>
      <dsp:spPr>
        <a:xfrm>
          <a:off x="409" y="2851819"/>
          <a:ext cx="1782216" cy="8911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800" kern="1200" dirty="0"/>
        </a:p>
      </dsp:txBody>
      <dsp:txXfrm>
        <a:off x="409" y="2851819"/>
        <a:ext cx="1782216" cy="891108"/>
      </dsp:txXfrm>
    </dsp:sp>
    <dsp:sp modelId="{0295A19B-8B3F-1647-87D2-63BF86553BC3}">
      <dsp:nvSpPr>
        <dsp:cNvPr id="0" name=""/>
        <dsp:cNvSpPr/>
      </dsp:nvSpPr>
      <dsp:spPr>
        <a:xfrm>
          <a:off x="2156891" y="2851819"/>
          <a:ext cx="1782216" cy="8911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800" kern="1200" dirty="0"/>
        </a:p>
      </dsp:txBody>
      <dsp:txXfrm>
        <a:off x="2156891" y="2851819"/>
        <a:ext cx="1782216" cy="891108"/>
      </dsp:txXfrm>
    </dsp:sp>
    <dsp:sp modelId="{0DFFDD02-277D-4D4C-83BE-8B8532E0ABE5}">
      <dsp:nvSpPr>
        <dsp:cNvPr id="0" name=""/>
        <dsp:cNvSpPr/>
      </dsp:nvSpPr>
      <dsp:spPr>
        <a:xfrm>
          <a:off x="4313373" y="2851819"/>
          <a:ext cx="1782216" cy="8911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800" kern="1200" dirty="0"/>
        </a:p>
      </dsp:txBody>
      <dsp:txXfrm>
        <a:off x="4313373" y="2851819"/>
        <a:ext cx="1782216" cy="891108"/>
      </dsp:txXfrm>
    </dsp:sp>
    <dsp:sp modelId="{5C884558-C2B3-454A-B378-D2A975167BBD}">
      <dsp:nvSpPr>
        <dsp:cNvPr id="0" name=""/>
        <dsp:cNvSpPr/>
      </dsp:nvSpPr>
      <dsp:spPr>
        <a:xfrm>
          <a:off x="1078650" y="1586445"/>
          <a:ext cx="1782216" cy="8911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800" kern="1200" dirty="0"/>
        </a:p>
      </dsp:txBody>
      <dsp:txXfrm>
        <a:off x="1078650" y="1586445"/>
        <a:ext cx="1782216" cy="89110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21DF94-C5E0-2347-981B-B8F95FDB3BBC}">
      <dsp:nvSpPr>
        <dsp:cNvPr id="0" name=""/>
        <dsp:cNvSpPr/>
      </dsp:nvSpPr>
      <dsp:spPr>
        <a:xfrm>
          <a:off x="4942237" y="1551917"/>
          <a:ext cx="631412" cy="2191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584"/>
              </a:lnTo>
              <a:lnTo>
                <a:pt x="631412" y="109584"/>
              </a:lnTo>
              <a:lnTo>
                <a:pt x="631412" y="219168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00B563-5AEF-914F-B488-1F8025D34EDD}">
      <dsp:nvSpPr>
        <dsp:cNvPr id="0" name=""/>
        <dsp:cNvSpPr/>
      </dsp:nvSpPr>
      <dsp:spPr>
        <a:xfrm>
          <a:off x="3893362" y="2292914"/>
          <a:ext cx="156548" cy="12210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1078"/>
              </a:lnTo>
              <a:lnTo>
                <a:pt x="156548" y="1221078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9F6026-A8EC-5844-9C61-EFD7AD221899}">
      <dsp:nvSpPr>
        <dsp:cNvPr id="0" name=""/>
        <dsp:cNvSpPr/>
      </dsp:nvSpPr>
      <dsp:spPr>
        <a:xfrm>
          <a:off x="3893362" y="2292914"/>
          <a:ext cx="156548" cy="4800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0082"/>
              </a:lnTo>
              <a:lnTo>
                <a:pt x="156548" y="480082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B28925-A925-124A-A38C-7238115777E6}">
      <dsp:nvSpPr>
        <dsp:cNvPr id="0" name=""/>
        <dsp:cNvSpPr/>
      </dsp:nvSpPr>
      <dsp:spPr>
        <a:xfrm>
          <a:off x="4310825" y="1551917"/>
          <a:ext cx="631412" cy="219168"/>
        </a:xfrm>
        <a:custGeom>
          <a:avLst/>
          <a:gdLst/>
          <a:ahLst/>
          <a:cxnLst/>
          <a:rect l="0" t="0" r="0" b="0"/>
          <a:pathLst>
            <a:path>
              <a:moveTo>
                <a:pt x="631412" y="0"/>
              </a:moveTo>
              <a:lnTo>
                <a:pt x="631412" y="109584"/>
              </a:lnTo>
              <a:lnTo>
                <a:pt x="0" y="109584"/>
              </a:lnTo>
              <a:lnTo>
                <a:pt x="0" y="219168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ECC255-4B70-C643-9F9D-346F6FAF0E3F}">
      <dsp:nvSpPr>
        <dsp:cNvPr id="0" name=""/>
        <dsp:cNvSpPr/>
      </dsp:nvSpPr>
      <dsp:spPr>
        <a:xfrm>
          <a:off x="3048000" y="810921"/>
          <a:ext cx="1894237" cy="2191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584"/>
              </a:lnTo>
              <a:lnTo>
                <a:pt x="1894237" y="109584"/>
              </a:lnTo>
              <a:lnTo>
                <a:pt x="1894237" y="21916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BB9FC8-E70C-DF40-80F4-63C44F870C63}">
      <dsp:nvSpPr>
        <dsp:cNvPr id="0" name=""/>
        <dsp:cNvSpPr/>
      </dsp:nvSpPr>
      <dsp:spPr>
        <a:xfrm>
          <a:off x="2369622" y="1551917"/>
          <a:ext cx="156548" cy="12210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1078"/>
              </a:lnTo>
              <a:lnTo>
                <a:pt x="156548" y="1221078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CA61ED-65A9-F44C-A9F5-5B179A015284}">
      <dsp:nvSpPr>
        <dsp:cNvPr id="0" name=""/>
        <dsp:cNvSpPr/>
      </dsp:nvSpPr>
      <dsp:spPr>
        <a:xfrm>
          <a:off x="2369622" y="1551917"/>
          <a:ext cx="156548" cy="4800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0082"/>
              </a:lnTo>
              <a:lnTo>
                <a:pt x="156548" y="480082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C92E4F-60BB-E34E-BC76-7C41E807161C}">
      <dsp:nvSpPr>
        <dsp:cNvPr id="0" name=""/>
        <dsp:cNvSpPr/>
      </dsp:nvSpPr>
      <dsp:spPr>
        <a:xfrm>
          <a:off x="2787085" y="810921"/>
          <a:ext cx="260914" cy="219168"/>
        </a:xfrm>
        <a:custGeom>
          <a:avLst/>
          <a:gdLst/>
          <a:ahLst/>
          <a:cxnLst/>
          <a:rect l="0" t="0" r="0" b="0"/>
          <a:pathLst>
            <a:path>
              <a:moveTo>
                <a:pt x="260914" y="0"/>
              </a:moveTo>
              <a:lnTo>
                <a:pt x="260914" y="109584"/>
              </a:lnTo>
              <a:lnTo>
                <a:pt x="0" y="109584"/>
              </a:lnTo>
              <a:lnTo>
                <a:pt x="0" y="21916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1DA3E0-D86E-494B-B7E5-3B853D6F1524}">
      <dsp:nvSpPr>
        <dsp:cNvPr id="0" name=""/>
        <dsp:cNvSpPr/>
      </dsp:nvSpPr>
      <dsp:spPr>
        <a:xfrm>
          <a:off x="1153762" y="1551917"/>
          <a:ext cx="109584" cy="4800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0082"/>
              </a:lnTo>
              <a:lnTo>
                <a:pt x="109584" y="480082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7D7BD6-0616-8847-A53C-28DE51C56927}">
      <dsp:nvSpPr>
        <dsp:cNvPr id="0" name=""/>
        <dsp:cNvSpPr/>
      </dsp:nvSpPr>
      <dsp:spPr>
        <a:xfrm>
          <a:off x="1044178" y="1551917"/>
          <a:ext cx="109584" cy="480082"/>
        </a:xfrm>
        <a:custGeom>
          <a:avLst/>
          <a:gdLst/>
          <a:ahLst/>
          <a:cxnLst/>
          <a:rect l="0" t="0" r="0" b="0"/>
          <a:pathLst>
            <a:path>
              <a:moveTo>
                <a:pt x="109584" y="0"/>
              </a:moveTo>
              <a:lnTo>
                <a:pt x="109584" y="480082"/>
              </a:lnTo>
              <a:lnTo>
                <a:pt x="0" y="480082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93E25F-8123-4F45-B6D5-8835435111E7}">
      <dsp:nvSpPr>
        <dsp:cNvPr id="0" name=""/>
        <dsp:cNvSpPr/>
      </dsp:nvSpPr>
      <dsp:spPr>
        <a:xfrm>
          <a:off x="1153762" y="810921"/>
          <a:ext cx="1894237" cy="219168"/>
        </a:xfrm>
        <a:custGeom>
          <a:avLst/>
          <a:gdLst/>
          <a:ahLst/>
          <a:cxnLst/>
          <a:rect l="0" t="0" r="0" b="0"/>
          <a:pathLst>
            <a:path>
              <a:moveTo>
                <a:pt x="1894237" y="0"/>
              </a:moveTo>
              <a:lnTo>
                <a:pt x="1894237" y="109584"/>
              </a:lnTo>
              <a:lnTo>
                <a:pt x="0" y="109584"/>
              </a:lnTo>
              <a:lnTo>
                <a:pt x="0" y="21916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7593EC-0CF7-464C-89AA-961C6878F432}">
      <dsp:nvSpPr>
        <dsp:cNvPr id="0" name=""/>
        <dsp:cNvSpPr/>
      </dsp:nvSpPr>
      <dsp:spPr>
        <a:xfrm>
          <a:off x="2526171" y="289092"/>
          <a:ext cx="1043657" cy="5218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Catheters</a:t>
          </a:r>
        </a:p>
      </dsp:txBody>
      <dsp:txXfrm>
        <a:off x="2526171" y="289092"/>
        <a:ext cx="1043657" cy="521828"/>
      </dsp:txXfrm>
    </dsp:sp>
    <dsp:sp modelId="{2B2FB5CE-35D4-034A-8D7F-DFA1E681E235}">
      <dsp:nvSpPr>
        <dsp:cNvPr id="0" name=""/>
        <dsp:cNvSpPr/>
      </dsp:nvSpPr>
      <dsp:spPr>
        <a:xfrm>
          <a:off x="631933" y="1030089"/>
          <a:ext cx="1043657" cy="5218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Digestive</a:t>
          </a:r>
        </a:p>
      </dsp:txBody>
      <dsp:txXfrm>
        <a:off x="631933" y="1030089"/>
        <a:ext cx="1043657" cy="521828"/>
      </dsp:txXfrm>
    </dsp:sp>
    <dsp:sp modelId="{F6F1926B-E643-024F-A9D3-C83E780BE6E1}">
      <dsp:nvSpPr>
        <dsp:cNvPr id="0" name=""/>
        <dsp:cNvSpPr/>
      </dsp:nvSpPr>
      <dsp:spPr>
        <a:xfrm>
          <a:off x="520" y="1771085"/>
          <a:ext cx="1043657" cy="5218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GI</a:t>
          </a:r>
        </a:p>
      </dsp:txBody>
      <dsp:txXfrm>
        <a:off x="520" y="1771085"/>
        <a:ext cx="1043657" cy="521828"/>
      </dsp:txXfrm>
    </dsp:sp>
    <dsp:sp modelId="{4760F9C8-AB1D-EB48-B018-253B281A7755}">
      <dsp:nvSpPr>
        <dsp:cNvPr id="0" name=""/>
        <dsp:cNvSpPr/>
      </dsp:nvSpPr>
      <dsp:spPr>
        <a:xfrm>
          <a:off x="1263346" y="1771085"/>
          <a:ext cx="1043657" cy="5218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GE</a:t>
          </a:r>
        </a:p>
      </dsp:txBody>
      <dsp:txXfrm>
        <a:off x="1263346" y="1771085"/>
        <a:ext cx="1043657" cy="521828"/>
      </dsp:txXfrm>
    </dsp:sp>
    <dsp:sp modelId="{14986BE2-533D-1445-B602-88B602332D7F}">
      <dsp:nvSpPr>
        <dsp:cNvPr id="0" name=""/>
        <dsp:cNvSpPr/>
      </dsp:nvSpPr>
      <dsp:spPr>
        <a:xfrm>
          <a:off x="2265257" y="1030089"/>
          <a:ext cx="1043657" cy="5218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Chest</a:t>
          </a:r>
        </a:p>
      </dsp:txBody>
      <dsp:txXfrm>
        <a:off x="2265257" y="1030089"/>
        <a:ext cx="1043657" cy="521828"/>
      </dsp:txXfrm>
    </dsp:sp>
    <dsp:sp modelId="{72D64079-C620-214A-9535-1F65E0031731}">
      <dsp:nvSpPr>
        <dsp:cNvPr id="0" name=""/>
        <dsp:cNvSpPr/>
      </dsp:nvSpPr>
      <dsp:spPr>
        <a:xfrm>
          <a:off x="2526171" y="1771085"/>
          <a:ext cx="1043657" cy="5218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Endotracheal</a:t>
          </a:r>
        </a:p>
      </dsp:txBody>
      <dsp:txXfrm>
        <a:off x="2526171" y="1771085"/>
        <a:ext cx="1043657" cy="521828"/>
      </dsp:txXfrm>
    </dsp:sp>
    <dsp:sp modelId="{A64C6529-70B0-9946-B35B-3D281967CBEC}">
      <dsp:nvSpPr>
        <dsp:cNvPr id="0" name=""/>
        <dsp:cNvSpPr/>
      </dsp:nvSpPr>
      <dsp:spPr>
        <a:xfrm>
          <a:off x="2526171" y="2512082"/>
          <a:ext cx="1043657" cy="5218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Thoracotomy </a:t>
          </a:r>
        </a:p>
      </dsp:txBody>
      <dsp:txXfrm>
        <a:off x="2526171" y="2512082"/>
        <a:ext cx="1043657" cy="521828"/>
      </dsp:txXfrm>
    </dsp:sp>
    <dsp:sp modelId="{3FAA3365-F97A-2148-9C75-B52EB50EE3B3}">
      <dsp:nvSpPr>
        <dsp:cNvPr id="0" name=""/>
        <dsp:cNvSpPr/>
      </dsp:nvSpPr>
      <dsp:spPr>
        <a:xfrm>
          <a:off x="4420409" y="1030089"/>
          <a:ext cx="1043657" cy="5218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Vascular</a:t>
          </a:r>
        </a:p>
      </dsp:txBody>
      <dsp:txXfrm>
        <a:off x="4420409" y="1030089"/>
        <a:ext cx="1043657" cy="521828"/>
      </dsp:txXfrm>
    </dsp:sp>
    <dsp:sp modelId="{3C92FF35-AC8D-604A-BD7A-368972E57BDB}">
      <dsp:nvSpPr>
        <dsp:cNvPr id="0" name=""/>
        <dsp:cNvSpPr/>
      </dsp:nvSpPr>
      <dsp:spPr>
        <a:xfrm>
          <a:off x="3788996" y="1771085"/>
          <a:ext cx="1043657" cy="5218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Veins</a:t>
          </a:r>
        </a:p>
      </dsp:txBody>
      <dsp:txXfrm>
        <a:off x="3788996" y="1771085"/>
        <a:ext cx="1043657" cy="521828"/>
      </dsp:txXfrm>
    </dsp:sp>
    <dsp:sp modelId="{B6DEEDCF-DF97-9445-81B2-49CCF6D2A1AC}">
      <dsp:nvSpPr>
        <dsp:cNvPr id="0" name=""/>
        <dsp:cNvSpPr/>
      </dsp:nvSpPr>
      <dsp:spPr>
        <a:xfrm>
          <a:off x="4049910" y="2512082"/>
          <a:ext cx="1043657" cy="5218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SVC</a:t>
          </a:r>
        </a:p>
      </dsp:txBody>
      <dsp:txXfrm>
        <a:off x="4049910" y="2512082"/>
        <a:ext cx="1043657" cy="521828"/>
      </dsp:txXfrm>
    </dsp:sp>
    <dsp:sp modelId="{9A6676A0-EC5D-D744-964A-72084BE85F68}">
      <dsp:nvSpPr>
        <dsp:cNvPr id="0" name=""/>
        <dsp:cNvSpPr/>
      </dsp:nvSpPr>
      <dsp:spPr>
        <a:xfrm>
          <a:off x="4049910" y="3253078"/>
          <a:ext cx="1043657" cy="5218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PICC</a:t>
          </a:r>
        </a:p>
      </dsp:txBody>
      <dsp:txXfrm>
        <a:off x="4049910" y="3253078"/>
        <a:ext cx="1043657" cy="521828"/>
      </dsp:txXfrm>
    </dsp:sp>
    <dsp:sp modelId="{87FAA7D7-1992-974F-844F-937C52BF2A19}">
      <dsp:nvSpPr>
        <dsp:cNvPr id="0" name=""/>
        <dsp:cNvSpPr/>
      </dsp:nvSpPr>
      <dsp:spPr>
        <a:xfrm>
          <a:off x="5051821" y="1771085"/>
          <a:ext cx="1043657" cy="5218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Arteries</a:t>
          </a:r>
        </a:p>
      </dsp:txBody>
      <dsp:txXfrm>
        <a:off x="5051821" y="1771085"/>
        <a:ext cx="1043657" cy="52182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702230-FB11-D046-BF8F-015E23E801F4}">
      <dsp:nvSpPr>
        <dsp:cNvPr id="0" name=""/>
        <dsp:cNvSpPr/>
      </dsp:nvSpPr>
      <dsp:spPr>
        <a:xfrm>
          <a:off x="5329373" y="3406607"/>
          <a:ext cx="265965" cy="8156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5626"/>
              </a:lnTo>
              <a:lnTo>
                <a:pt x="265965" y="81562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F5A489-2126-4047-9E8B-3160362ED0EF}">
      <dsp:nvSpPr>
        <dsp:cNvPr id="0" name=""/>
        <dsp:cNvSpPr/>
      </dsp:nvSpPr>
      <dsp:spPr>
        <a:xfrm>
          <a:off x="5992893" y="2147706"/>
          <a:ext cx="91440" cy="3723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2351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3901F2-0FAF-D242-927D-3DF7861FA6EF}">
      <dsp:nvSpPr>
        <dsp:cNvPr id="0" name=""/>
        <dsp:cNvSpPr/>
      </dsp:nvSpPr>
      <dsp:spPr>
        <a:xfrm>
          <a:off x="4429524" y="888804"/>
          <a:ext cx="1609089" cy="3723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175"/>
              </a:lnTo>
              <a:lnTo>
                <a:pt x="1609089" y="186175"/>
              </a:lnTo>
              <a:lnTo>
                <a:pt x="1609089" y="37235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A5F5B7-FDF0-D144-B466-BFE05DE6B59F}">
      <dsp:nvSpPr>
        <dsp:cNvPr id="0" name=""/>
        <dsp:cNvSpPr/>
      </dsp:nvSpPr>
      <dsp:spPr>
        <a:xfrm>
          <a:off x="2820435" y="2147706"/>
          <a:ext cx="1072726" cy="3723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175"/>
              </a:lnTo>
              <a:lnTo>
                <a:pt x="1072726" y="186175"/>
              </a:lnTo>
              <a:lnTo>
                <a:pt x="1072726" y="372351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1D5F68-7C6D-FA49-8190-E9B0DAD58B09}">
      <dsp:nvSpPr>
        <dsp:cNvPr id="0" name=""/>
        <dsp:cNvSpPr/>
      </dsp:nvSpPr>
      <dsp:spPr>
        <a:xfrm>
          <a:off x="1038469" y="3406607"/>
          <a:ext cx="265965" cy="20745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4528"/>
              </a:lnTo>
              <a:lnTo>
                <a:pt x="265965" y="2074528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3A2912-B919-484D-877A-7DB5C39CDC10}">
      <dsp:nvSpPr>
        <dsp:cNvPr id="0" name=""/>
        <dsp:cNvSpPr/>
      </dsp:nvSpPr>
      <dsp:spPr>
        <a:xfrm>
          <a:off x="1038469" y="3406607"/>
          <a:ext cx="265965" cy="8156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5626"/>
              </a:lnTo>
              <a:lnTo>
                <a:pt x="265965" y="81562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62B8E7-A4A4-8E44-8F02-37F8F33AF69A}">
      <dsp:nvSpPr>
        <dsp:cNvPr id="0" name=""/>
        <dsp:cNvSpPr/>
      </dsp:nvSpPr>
      <dsp:spPr>
        <a:xfrm>
          <a:off x="1747709" y="2147706"/>
          <a:ext cx="1072726" cy="372351"/>
        </a:xfrm>
        <a:custGeom>
          <a:avLst/>
          <a:gdLst/>
          <a:ahLst/>
          <a:cxnLst/>
          <a:rect l="0" t="0" r="0" b="0"/>
          <a:pathLst>
            <a:path>
              <a:moveTo>
                <a:pt x="1072726" y="0"/>
              </a:moveTo>
              <a:lnTo>
                <a:pt x="1072726" y="186175"/>
              </a:lnTo>
              <a:lnTo>
                <a:pt x="0" y="186175"/>
              </a:lnTo>
              <a:lnTo>
                <a:pt x="0" y="372351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F8A0FF-9DDD-AB4D-BB71-9F34AFA35B65}">
      <dsp:nvSpPr>
        <dsp:cNvPr id="0" name=""/>
        <dsp:cNvSpPr/>
      </dsp:nvSpPr>
      <dsp:spPr>
        <a:xfrm>
          <a:off x="2820435" y="888804"/>
          <a:ext cx="1609089" cy="372351"/>
        </a:xfrm>
        <a:custGeom>
          <a:avLst/>
          <a:gdLst/>
          <a:ahLst/>
          <a:cxnLst/>
          <a:rect l="0" t="0" r="0" b="0"/>
          <a:pathLst>
            <a:path>
              <a:moveTo>
                <a:pt x="1609089" y="0"/>
              </a:moveTo>
              <a:lnTo>
                <a:pt x="1609089" y="186175"/>
              </a:lnTo>
              <a:lnTo>
                <a:pt x="0" y="186175"/>
              </a:lnTo>
              <a:lnTo>
                <a:pt x="0" y="37235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5E063B-6098-F641-BF41-6F8F653C8690}">
      <dsp:nvSpPr>
        <dsp:cNvPr id="0" name=""/>
        <dsp:cNvSpPr/>
      </dsp:nvSpPr>
      <dsp:spPr>
        <a:xfrm>
          <a:off x="3542974" y="2254"/>
          <a:ext cx="1773100" cy="8865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Diabetic Crisis</a:t>
          </a:r>
        </a:p>
      </dsp:txBody>
      <dsp:txXfrm>
        <a:off x="3542974" y="2254"/>
        <a:ext cx="1773100" cy="886550"/>
      </dsp:txXfrm>
    </dsp:sp>
    <dsp:sp modelId="{80CF9092-81AD-5147-9BE2-32A482262144}">
      <dsp:nvSpPr>
        <dsp:cNvPr id="0" name=""/>
        <dsp:cNvSpPr/>
      </dsp:nvSpPr>
      <dsp:spPr>
        <a:xfrm>
          <a:off x="1933885" y="1261155"/>
          <a:ext cx="1773100" cy="8865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rgbClr val="FF0000"/>
              </a:solidFill>
            </a:rPr>
            <a:t>Hyper</a:t>
          </a:r>
          <a:r>
            <a:rPr lang="en-US" sz="2200" kern="1200" dirty="0"/>
            <a:t>glycemia</a:t>
          </a:r>
        </a:p>
      </dsp:txBody>
      <dsp:txXfrm>
        <a:off x="1933885" y="1261155"/>
        <a:ext cx="1773100" cy="886550"/>
      </dsp:txXfrm>
    </dsp:sp>
    <dsp:sp modelId="{5C9E1DAE-CEF4-BF40-A75E-C1345CE45B06}">
      <dsp:nvSpPr>
        <dsp:cNvPr id="0" name=""/>
        <dsp:cNvSpPr/>
      </dsp:nvSpPr>
      <dsp:spPr>
        <a:xfrm>
          <a:off x="861159" y="2520057"/>
          <a:ext cx="1773100" cy="8865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rgbClr val="FF0000"/>
              </a:solidFill>
            </a:rPr>
            <a:t>Excessive</a:t>
          </a:r>
          <a:r>
            <a:rPr lang="en-US" sz="2200" kern="1200" dirty="0"/>
            <a:t> sugar</a:t>
          </a:r>
        </a:p>
      </dsp:txBody>
      <dsp:txXfrm>
        <a:off x="861159" y="2520057"/>
        <a:ext cx="1773100" cy="886550"/>
      </dsp:txXfrm>
    </dsp:sp>
    <dsp:sp modelId="{0E3A8940-C612-934A-807D-8D0D7EAFD48C}">
      <dsp:nvSpPr>
        <dsp:cNvPr id="0" name=""/>
        <dsp:cNvSpPr/>
      </dsp:nvSpPr>
      <dsp:spPr>
        <a:xfrm>
          <a:off x="1304434" y="3778958"/>
          <a:ext cx="1773100" cy="8865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Patient needs insulin</a:t>
          </a:r>
        </a:p>
      </dsp:txBody>
      <dsp:txXfrm>
        <a:off x="1304434" y="3778958"/>
        <a:ext cx="1773100" cy="886550"/>
      </dsp:txXfrm>
    </dsp:sp>
    <dsp:sp modelId="{C775BEFF-46B0-7445-AA7D-661C25D84E88}">
      <dsp:nvSpPr>
        <dsp:cNvPr id="0" name=""/>
        <dsp:cNvSpPr/>
      </dsp:nvSpPr>
      <dsp:spPr>
        <a:xfrm>
          <a:off x="1304434" y="5037860"/>
          <a:ext cx="1773100" cy="8865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Diabetic coma</a:t>
          </a:r>
        </a:p>
      </dsp:txBody>
      <dsp:txXfrm>
        <a:off x="1304434" y="5037860"/>
        <a:ext cx="1773100" cy="886550"/>
      </dsp:txXfrm>
    </dsp:sp>
    <dsp:sp modelId="{15D811D1-6A19-9647-A0EE-195AC8B01BE8}">
      <dsp:nvSpPr>
        <dsp:cNvPr id="0" name=""/>
        <dsp:cNvSpPr/>
      </dsp:nvSpPr>
      <dsp:spPr>
        <a:xfrm>
          <a:off x="3006611" y="2520057"/>
          <a:ext cx="1773100" cy="8865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Excessive thirst or urination</a:t>
          </a:r>
        </a:p>
      </dsp:txBody>
      <dsp:txXfrm>
        <a:off x="3006611" y="2520057"/>
        <a:ext cx="1773100" cy="886550"/>
      </dsp:txXfrm>
    </dsp:sp>
    <dsp:sp modelId="{312A4390-8F9B-B24F-893F-23EFCB90FBCA}">
      <dsp:nvSpPr>
        <dsp:cNvPr id="0" name=""/>
        <dsp:cNvSpPr/>
      </dsp:nvSpPr>
      <dsp:spPr>
        <a:xfrm>
          <a:off x="5152063" y="1261155"/>
          <a:ext cx="1773100" cy="8865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rgbClr val="FF0000"/>
              </a:solidFill>
            </a:rPr>
            <a:t>Hypo</a:t>
          </a:r>
          <a:r>
            <a:rPr lang="en-US" sz="2200" kern="1200" dirty="0"/>
            <a:t>glycemia</a:t>
          </a:r>
        </a:p>
      </dsp:txBody>
      <dsp:txXfrm>
        <a:off x="5152063" y="1261155"/>
        <a:ext cx="1773100" cy="886550"/>
      </dsp:txXfrm>
    </dsp:sp>
    <dsp:sp modelId="{5029B847-46C1-CE45-A4CE-5BC5BA1F19B5}">
      <dsp:nvSpPr>
        <dsp:cNvPr id="0" name=""/>
        <dsp:cNvSpPr/>
      </dsp:nvSpPr>
      <dsp:spPr>
        <a:xfrm>
          <a:off x="5152063" y="2520057"/>
          <a:ext cx="1773100" cy="8865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Excessive Insulin present</a:t>
          </a:r>
        </a:p>
      </dsp:txBody>
      <dsp:txXfrm>
        <a:off x="5152063" y="2520057"/>
        <a:ext cx="1773100" cy="886550"/>
      </dsp:txXfrm>
    </dsp:sp>
    <dsp:sp modelId="{ED19557F-37DD-984C-836F-E5168BBC3C7A}">
      <dsp:nvSpPr>
        <dsp:cNvPr id="0" name=""/>
        <dsp:cNvSpPr/>
      </dsp:nvSpPr>
      <dsp:spPr>
        <a:xfrm>
          <a:off x="5595338" y="3778958"/>
          <a:ext cx="1773100" cy="8865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rgbClr val="FF0000"/>
              </a:solidFill>
            </a:rPr>
            <a:t>Needs</a:t>
          </a:r>
          <a:r>
            <a:rPr lang="en-US" sz="2200" kern="1200" dirty="0"/>
            <a:t> sugar </a:t>
          </a:r>
        </a:p>
      </dsp:txBody>
      <dsp:txXfrm>
        <a:off x="5595338" y="3778958"/>
        <a:ext cx="1773100" cy="88655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B6537E-29D5-424C-8938-DFDE1BA6122A}">
      <dsp:nvSpPr>
        <dsp:cNvPr id="0" name=""/>
        <dsp:cNvSpPr/>
      </dsp:nvSpPr>
      <dsp:spPr>
        <a:xfrm>
          <a:off x="5198250" y="2597035"/>
          <a:ext cx="154736" cy="6778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7892"/>
              </a:lnTo>
              <a:lnTo>
                <a:pt x="154736" y="677892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E1FD25-1BFD-E34D-A777-F6E07C0BF300}">
      <dsp:nvSpPr>
        <dsp:cNvPr id="0" name=""/>
        <dsp:cNvSpPr/>
      </dsp:nvSpPr>
      <dsp:spPr>
        <a:xfrm>
          <a:off x="5043514" y="2597035"/>
          <a:ext cx="154736" cy="677892"/>
        </a:xfrm>
        <a:custGeom>
          <a:avLst/>
          <a:gdLst/>
          <a:ahLst/>
          <a:cxnLst/>
          <a:rect l="0" t="0" r="0" b="0"/>
          <a:pathLst>
            <a:path>
              <a:moveTo>
                <a:pt x="154736" y="0"/>
              </a:moveTo>
              <a:lnTo>
                <a:pt x="154736" y="677892"/>
              </a:lnTo>
              <a:lnTo>
                <a:pt x="0" y="677892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E0716D-5E4A-3640-8346-612D8029DF6A}">
      <dsp:nvSpPr>
        <dsp:cNvPr id="0" name=""/>
        <dsp:cNvSpPr/>
      </dsp:nvSpPr>
      <dsp:spPr>
        <a:xfrm>
          <a:off x="3415099" y="1550723"/>
          <a:ext cx="1046311" cy="6778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7892"/>
              </a:lnTo>
              <a:lnTo>
                <a:pt x="1046311" y="677892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DE3A15-CF76-F345-BAD0-530BAE773159}">
      <dsp:nvSpPr>
        <dsp:cNvPr id="0" name=""/>
        <dsp:cNvSpPr/>
      </dsp:nvSpPr>
      <dsp:spPr>
        <a:xfrm>
          <a:off x="1631948" y="2597035"/>
          <a:ext cx="154736" cy="6778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7892"/>
              </a:lnTo>
              <a:lnTo>
                <a:pt x="154736" y="677892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5532FD-E6EE-1243-9254-3AEE144E1274}">
      <dsp:nvSpPr>
        <dsp:cNvPr id="0" name=""/>
        <dsp:cNvSpPr/>
      </dsp:nvSpPr>
      <dsp:spPr>
        <a:xfrm>
          <a:off x="1477211" y="2597035"/>
          <a:ext cx="154736" cy="677892"/>
        </a:xfrm>
        <a:custGeom>
          <a:avLst/>
          <a:gdLst/>
          <a:ahLst/>
          <a:cxnLst/>
          <a:rect l="0" t="0" r="0" b="0"/>
          <a:pathLst>
            <a:path>
              <a:moveTo>
                <a:pt x="154736" y="0"/>
              </a:moveTo>
              <a:lnTo>
                <a:pt x="154736" y="677892"/>
              </a:lnTo>
              <a:lnTo>
                <a:pt x="0" y="677892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C1FD6B-DCDC-CF49-92B2-ECAE63077FC8}">
      <dsp:nvSpPr>
        <dsp:cNvPr id="0" name=""/>
        <dsp:cNvSpPr/>
      </dsp:nvSpPr>
      <dsp:spPr>
        <a:xfrm>
          <a:off x="2368787" y="1550723"/>
          <a:ext cx="1046311" cy="677892"/>
        </a:xfrm>
        <a:custGeom>
          <a:avLst/>
          <a:gdLst/>
          <a:ahLst/>
          <a:cxnLst/>
          <a:rect l="0" t="0" r="0" b="0"/>
          <a:pathLst>
            <a:path>
              <a:moveTo>
                <a:pt x="1046311" y="0"/>
              </a:moveTo>
              <a:lnTo>
                <a:pt x="1046311" y="677892"/>
              </a:lnTo>
              <a:lnTo>
                <a:pt x="0" y="677892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D7E160-122C-2241-8F35-D662BF0D2824}">
      <dsp:nvSpPr>
        <dsp:cNvPr id="0" name=""/>
        <dsp:cNvSpPr/>
      </dsp:nvSpPr>
      <dsp:spPr>
        <a:xfrm>
          <a:off x="2678260" y="813883"/>
          <a:ext cx="1473678" cy="7368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Chest Decubs</a:t>
          </a:r>
        </a:p>
      </dsp:txBody>
      <dsp:txXfrm>
        <a:off x="2678260" y="813883"/>
        <a:ext cx="1473678" cy="736839"/>
      </dsp:txXfrm>
    </dsp:sp>
    <dsp:sp modelId="{E52D39EA-E332-2D43-8D2A-310F8DF5736E}">
      <dsp:nvSpPr>
        <dsp:cNvPr id="0" name=""/>
        <dsp:cNvSpPr/>
      </dsp:nvSpPr>
      <dsp:spPr>
        <a:xfrm>
          <a:off x="895108" y="1860195"/>
          <a:ext cx="1473678" cy="7368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rgbClr val="FF0000"/>
              </a:solidFill>
            </a:rPr>
            <a:t>Fluid</a:t>
          </a:r>
        </a:p>
      </dsp:txBody>
      <dsp:txXfrm>
        <a:off x="895108" y="1860195"/>
        <a:ext cx="1473678" cy="736839"/>
      </dsp:txXfrm>
    </dsp:sp>
    <dsp:sp modelId="{FE9F0618-67EA-AD4D-A2B7-057F5B903728}">
      <dsp:nvSpPr>
        <dsp:cNvPr id="0" name=""/>
        <dsp:cNvSpPr/>
      </dsp:nvSpPr>
      <dsp:spPr>
        <a:xfrm>
          <a:off x="3533" y="2906507"/>
          <a:ext cx="1473678" cy="7368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Pleural Effusion</a:t>
          </a:r>
        </a:p>
      </dsp:txBody>
      <dsp:txXfrm>
        <a:off x="3533" y="2906507"/>
        <a:ext cx="1473678" cy="736839"/>
      </dsp:txXfrm>
    </dsp:sp>
    <dsp:sp modelId="{6A164474-0933-B145-9A6F-D1B758EE3F5F}">
      <dsp:nvSpPr>
        <dsp:cNvPr id="0" name=""/>
        <dsp:cNvSpPr/>
      </dsp:nvSpPr>
      <dsp:spPr>
        <a:xfrm>
          <a:off x="1786684" y="2906507"/>
          <a:ext cx="1473678" cy="7368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Affected Side </a:t>
          </a:r>
          <a:r>
            <a:rPr lang="en-US" sz="1900" kern="1200" dirty="0">
              <a:solidFill>
                <a:srgbClr val="FF0000"/>
              </a:solidFill>
            </a:rPr>
            <a:t>DOWN</a:t>
          </a:r>
        </a:p>
      </dsp:txBody>
      <dsp:txXfrm>
        <a:off x="1786684" y="2906507"/>
        <a:ext cx="1473678" cy="736839"/>
      </dsp:txXfrm>
    </dsp:sp>
    <dsp:sp modelId="{C2CFFA0C-1589-BC41-8EF0-437EA873EF84}">
      <dsp:nvSpPr>
        <dsp:cNvPr id="0" name=""/>
        <dsp:cNvSpPr/>
      </dsp:nvSpPr>
      <dsp:spPr>
        <a:xfrm>
          <a:off x="4461411" y="1860195"/>
          <a:ext cx="1473678" cy="7368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rgbClr val="FF0000"/>
              </a:solidFill>
            </a:rPr>
            <a:t>Air</a:t>
          </a:r>
        </a:p>
      </dsp:txBody>
      <dsp:txXfrm>
        <a:off x="4461411" y="1860195"/>
        <a:ext cx="1473678" cy="736839"/>
      </dsp:txXfrm>
    </dsp:sp>
    <dsp:sp modelId="{8A4BC316-75F5-684A-8DBF-20FC0C4AE0EE}">
      <dsp:nvSpPr>
        <dsp:cNvPr id="0" name=""/>
        <dsp:cNvSpPr/>
      </dsp:nvSpPr>
      <dsp:spPr>
        <a:xfrm>
          <a:off x="3569835" y="2906507"/>
          <a:ext cx="1473678" cy="7368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Pneumothorax</a:t>
          </a:r>
        </a:p>
      </dsp:txBody>
      <dsp:txXfrm>
        <a:off x="3569835" y="2906507"/>
        <a:ext cx="1473678" cy="736839"/>
      </dsp:txXfrm>
    </dsp:sp>
    <dsp:sp modelId="{12E86BA7-4734-5844-8DD1-890143B3474B}">
      <dsp:nvSpPr>
        <dsp:cNvPr id="0" name=""/>
        <dsp:cNvSpPr/>
      </dsp:nvSpPr>
      <dsp:spPr>
        <a:xfrm>
          <a:off x="5352987" y="2906507"/>
          <a:ext cx="1473678" cy="7368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Affected Side </a:t>
          </a:r>
          <a:r>
            <a:rPr lang="en-US" sz="1900" kern="1200" dirty="0">
              <a:solidFill>
                <a:srgbClr val="FF0000"/>
              </a:solidFill>
            </a:rPr>
            <a:t>UP</a:t>
          </a:r>
        </a:p>
      </dsp:txBody>
      <dsp:txXfrm>
        <a:off x="5352987" y="2906507"/>
        <a:ext cx="1473678" cy="73683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3763AD-1BAC-3744-A766-E30AE3882EAF}">
      <dsp:nvSpPr>
        <dsp:cNvPr id="0" name=""/>
        <dsp:cNvSpPr/>
      </dsp:nvSpPr>
      <dsp:spPr>
        <a:xfrm>
          <a:off x="3048000" y="1742510"/>
          <a:ext cx="289489" cy="12682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8238"/>
              </a:lnTo>
              <a:lnTo>
                <a:pt x="289489" y="126823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350DEB-B585-3D4B-9EF8-7097BB7CB7DD}">
      <dsp:nvSpPr>
        <dsp:cNvPr id="0" name=""/>
        <dsp:cNvSpPr/>
      </dsp:nvSpPr>
      <dsp:spPr>
        <a:xfrm>
          <a:off x="2758510" y="1742510"/>
          <a:ext cx="289489" cy="1268238"/>
        </a:xfrm>
        <a:custGeom>
          <a:avLst/>
          <a:gdLst/>
          <a:ahLst/>
          <a:cxnLst/>
          <a:rect l="0" t="0" r="0" b="0"/>
          <a:pathLst>
            <a:path>
              <a:moveTo>
                <a:pt x="289489" y="0"/>
              </a:moveTo>
              <a:lnTo>
                <a:pt x="289489" y="1268238"/>
              </a:lnTo>
              <a:lnTo>
                <a:pt x="0" y="126823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BE7A4F-5606-5540-BA8D-BD95B5F5EDB5}">
      <dsp:nvSpPr>
        <dsp:cNvPr id="0" name=""/>
        <dsp:cNvSpPr/>
      </dsp:nvSpPr>
      <dsp:spPr>
        <a:xfrm>
          <a:off x="1669479" y="363990"/>
          <a:ext cx="2757041" cy="13785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 dirty="0"/>
            <a:t>Pharynx</a:t>
          </a:r>
        </a:p>
      </dsp:txBody>
      <dsp:txXfrm>
        <a:off x="1669479" y="363990"/>
        <a:ext cx="2757041" cy="1378520"/>
      </dsp:txXfrm>
    </dsp:sp>
    <dsp:sp modelId="{DD7E9B9F-9609-994A-AEB2-4AE54E064CD4}">
      <dsp:nvSpPr>
        <dsp:cNvPr id="0" name=""/>
        <dsp:cNvSpPr/>
      </dsp:nvSpPr>
      <dsp:spPr>
        <a:xfrm>
          <a:off x="1469" y="2321489"/>
          <a:ext cx="2757041" cy="13785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 dirty="0"/>
            <a:t>Digestive</a:t>
          </a:r>
        </a:p>
      </dsp:txBody>
      <dsp:txXfrm>
        <a:off x="1469" y="2321489"/>
        <a:ext cx="2757041" cy="1378520"/>
      </dsp:txXfrm>
    </dsp:sp>
    <dsp:sp modelId="{76A07212-D8F3-FA45-B5D5-2576AED03085}">
      <dsp:nvSpPr>
        <dsp:cNvPr id="0" name=""/>
        <dsp:cNvSpPr/>
      </dsp:nvSpPr>
      <dsp:spPr>
        <a:xfrm>
          <a:off x="3337489" y="2321489"/>
          <a:ext cx="2757041" cy="13785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 dirty="0"/>
            <a:t>Respiratory</a:t>
          </a:r>
        </a:p>
      </dsp:txBody>
      <dsp:txXfrm>
        <a:off x="3337489" y="2321489"/>
        <a:ext cx="2757041" cy="137852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44424C-AEBA-CD47-A4F3-8302AE2598B8}">
      <dsp:nvSpPr>
        <dsp:cNvPr id="0" name=""/>
        <dsp:cNvSpPr/>
      </dsp:nvSpPr>
      <dsp:spPr>
        <a:xfrm>
          <a:off x="7130360" y="2834154"/>
          <a:ext cx="91440" cy="5007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0722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45AD16-B473-E74A-9E69-57EAB5F83B96}">
      <dsp:nvSpPr>
        <dsp:cNvPr id="0" name=""/>
        <dsp:cNvSpPr/>
      </dsp:nvSpPr>
      <dsp:spPr>
        <a:xfrm>
          <a:off x="5071804" y="1240165"/>
          <a:ext cx="2104276" cy="5007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227"/>
              </a:lnTo>
              <a:lnTo>
                <a:pt x="2104276" y="341227"/>
              </a:lnTo>
              <a:lnTo>
                <a:pt x="2104276" y="500722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D4B64F-7681-9A4A-8E56-9E6E8262DCB6}">
      <dsp:nvSpPr>
        <dsp:cNvPr id="0" name=""/>
        <dsp:cNvSpPr/>
      </dsp:nvSpPr>
      <dsp:spPr>
        <a:xfrm>
          <a:off x="5026084" y="4428143"/>
          <a:ext cx="91440" cy="5007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0722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F5E035-206A-F344-9751-FB2FC4E4A0D3}">
      <dsp:nvSpPr>
        <dsp:cNvPr id="0" name=""/>
        <dsp:cNvSpPr/>
      </dsp:nvSpPr>
      <dsp:spPr>
        <a:xfrm>
          <a:off x="2967527" y="2834154"/>
          <a:ext cx="2104276" cy="5007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227"/>
              </a:lnTo>
              <a:lnTo>
                <a:pt x="2104276" y="341227"/>
              </a:lnTo>
              <a:lnTo>
                <a:pt x="2104276" y="500722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6E4ABF-F075-F94B-80FD-0D4D624B1838}">
      <dsp:nvSpPr>
        <dsp:cNvPr id="0" name=""/>
        <dsp:cNvSpPr/>
      </dsp:nvSpPr>
      <dsp:spPr>
        <a:xfrm>
          <a:off x="2921807" y="4428143"/>
          <a:ext cx="91440" cy="5007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0722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599DBC-6D1F-504A-80BF-50E5E5D886B2}">
      <dsp:nvSpPr>
        <dsp:cNvPr id="0" name=""/>
        <dsp:cNvSpPr/>
      </dsp:nvSpPr>
      <dsp:spPr>
        <a:xfrm>
          <a:off x="2921807" y="2834154"/>
          <a:ext cx="91440" cy="5007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0722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63B05E-1D5D-F14C-BC58-A8D01F8B444F}">
      <dsp:nvSpPr>
        <dsp:cNvPr id="0" name=""/>
        <dsp:cNvSpPr/>
      </dsp:nvSpPr>
      <dsp:spPr>
        <a:xfrm>
          <a:off x="817531" y="4428143"/>
          <a:ext cx="91440" cy="5007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0722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701D99-4C31-D649-BE0D-1763389899CB}">
      <dsp:nvSpPr>
        <dsp:cNvPr id="0" name=""/>
        <dsp:cNvSpPr/>
      </dsp:nvSpPr>
      <dsp:spPr>
        <a:xfrm>
          <a:off x="863251" y="2834154"/>
          <a:ext cx="2104276" cy="500722"/>
        </a:xfrm>
        <a:custGeom>
          <a:avLst/>
          <a:gdLst/>
          <a:ahLst/>
          <a:cxnLst/>
          <a:rect l="0" t="0" r="0" b="0"/>
          <a:pathLst>
            <a:path>
              <a:moveTo>
                <a:pt x="2104276" y="0"/>
              </a:moveTo>
              <a:lnTo>
                <a:pt x="2104276" y="341227"/>
              </a:lnTo>
              <a:lnTo>
                <a:pt x="0" y="341227"/>
              </a:lnTo>
              <a:lnTo>
                <a:pt x="0" y="500722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541AAA-8240-9143-ACA6-073F7C31D57B}">
      <dsp:nvSpPr>
        <dsp:cNvPr id="0" name=""/>
        <dsp:cNvSpPr/>
      </dsp:nvSpPr>
      <dsp:spPr>
        <a:xfrm>
          <a:off x="2967527" y="1240165"/>
          <a:ext cx="2104276" cy="500722"/>
        </a:xfrm>
        <a:custGeom>
          <a:avLst/>
          <a:gdLst/>
          <a:ahLst/>
          <a:cxnLst/>
          <a:rect l="0" t="0" r="0" b="0"/>
          <a:pathLst>
            <a:path>
              <a:moveTo>
                <a:pt x="2104276" y="0"/>
              </a:moveTo>
              <a:lnTo>
                <a:pt x="2104276" y="341227"/>
              </a:lnTo>
              <a:lnTo>
                <a:pt x="0" y="341227"/>
              </a:lnTo>
              <a:lnTo>
                <a:pt x="0" y="500722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DE72CC-FFE2-C149-8B5F-DC018E7EF53E}">
      <dsp:nvSpPr>
        <dsp:cNvPr id="0" name=""/>
        <dsp:cNvSpPr/>
      </dsp:nvSpPr>
      <dsp:spPr>
        <a:xfrm>
          <a:off x="4210963" y="146897"/>
          <a:ext cx="1721680" cy="10932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F8FC114-85D6-714E-AF1D-E7D8313319ED}">
      <dsp:nvSpPr>
        <dsp:cNvPr id="0" name=""/>
        <dsp:cNvSpPr/>
      </dsp:nvSpPr>
      <dsp:spPr>
        <a:xfrm>
          <a:off x="4402261" y="328630"/>
          <a:ext cx="1721680" cy="1093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JOINTS</a:t>
          </a:r>
        </a:p>
      </dsp:txBody>
      <dsp:txXfrm>
        <a:off x="4402261" y="328630"/>
        <a:ext cx="1721680" cy="1093267"/>
      </dsp:txXfrm>
    </dsp:sp>
    <dsp:sp modelId="{8AE0FACE-5B3B-EF46-8F83-200B267BE563}">
      <dsp:nvSpPr>
        <dsp:cNvPr id="0" name=""/>
        <dsp:cNvSpPr/>
      </dsp:nvSpPr>
      <dsp:spPr>
        <a:xfrm>
          <a:off x="2106687" y="1740887"/>
          <a:ext cx="1721680" cy="10932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BF6533F-20A5-3243-9EA4-393B03EC0E66}">
      <dsp:nvSpPr>
        <dsp:cNvPr id="0" name=""/>
        <dsp:cNvSpPr/>
      </dsp:nvSpPr>
      <dsp:spPr>
        <a:xfrm>
          <a:off x="2297985" y="1922620"/>
          <a:ext cx="1721680" cy="1093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Functional</a:t>
          </a:r>
        </a:p>
      </dsp:txBody>
      <dsp:txXfrm>
        <a:off x="2297985" y="1922620"/>
        <a:ext cx="1721680" cy="1093267"/>
      </dsp:txXfrm>
    </dsp:sp>
    <dsp:sp modelId="{4FFD300C-91C7-254D-87D4-9BB233E36111}">
      <dsp:nvSpPr>
        <dsp:cNvPr id="0" name=""/>
        <dsp:cNvSpPr/>
      </dsp:nvSpPr>
      <dsp:spPr>
        <a:xfrm>
          <a:off x="2411" y="3334876"/>
          <a:ext cx="1721680" cy="10932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7A6FF23-624B-3240-ACA1-BF57969D9799}">
      <dsp:nvSpPr>
        <dsp:cNvPr id="0" name=""/>
        <dsp:cNvSpPr/>
      </dsp:nvSpPr>
      <dsp:spPr>
        <a:xfrm>
          <a:off x="193709" y="3516609"/>
          <a:ext cx="1721680" cy="1093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Synarthrodial</a:t>
          </a:r>
        </a:p>
      </dsp:txBody>
      <dsp:txXfrm>
        <a:off x="193709" y="3516609"/>
        <a:ext cx="1721680" cy="1093267"/>
      </dsp:txXfrm>
    </dsp:sp>
    <dsp:sp modelId="{A884DB6B-EF40-F049-BADD-B9C097209C9A}">
      <dsp:nvSpPr>
        <dsp:cNvPr id="0" name=""/>
        <dsp:cNvSpPr/>
      </dsp:nvSpPr>
      <dsp:spPr>
        <a:xfrm>
          <a:off x="2411" y="4928865"/>
          <a:ext cx="1721680" cy="10932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E5156D6-BA6E-2841-989B-A2EF8A1E6AC0}">
      <dsp:nvSpPr>
        <dsp:cNvPr id="0" name=""/>
        <dsp:cNvSpPr/>
      </dsp:nvSpPr>
      <dsp:spPr>
        <a:xfrm>
          <a:off x="193709" y="5110598"/>
          <a:ext cx="1721680" cy="1093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Non-movable </a:t>
          </a:r>
        </a:p>
      </dsp:txBody>
      <dsp:txXfrm>
        <a:off x="193709" y="5110598"/>
        <a:ext cx="1721680" cy="1093267"/>
      </dsp:txXfrm>
    </dsp:sp>
    <dsp:sp modelId="{A864D538-BCBD-B14E-BC8E-E9AD92CB47AB}">
      <dsp:nvSpPr>
        <dsp:cNvPr id="0" name=""/>
        <dsp:cNvSpPr/>
      </dsp:nvSpPr>
      <dsp:spPr>
        <a:xfrm>
          <a:off x="2106687" y="3334876"/>
          <a:ext cx="1721680" cy="10932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110123A-A971-0943-B63E-20B94D8FC95F}">
      <dsp:nvSpPr>
        <dsp:cNvPr id="0" name=""/>
        <dsp:cNvSpPr/>
      </dsp:nvSpPr>
      <dsp:spPr>
        <a:xfrm>
          <a:off x="2297985" y="3516609"/>
          <a:ext cx="1721680" cy="1093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Amphiarthrodial</a:t>
          </a:r>
        </a:p>
      </dsp:txBody>
      <dsp:txXfrm>
        <a:off x="2297985" y="3516609"/>
        <a:ext cx="1721680" cy="1093267"/>
      </dsp:txXfrm>
    </dsp:sp>
    <dsp:sp modelId="{5966B19F-4022-284D-93F1-5C44DD18ED65}">
      <dsp:nvSpPr>
        <dsp:cNvPr id="0" name=""/>
        <dsp:cNvSpPr/>
      </dsp:nvSpPr>
      <dsp:spPr>
        <a:xfrm>
          <a:off x="2106687" y="4928865"/>
          <a:ext cx="1721680" cy="10932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73D0851-C588-C14B-B81E-ED68F212ADB8}">
      <dsp:nvSpPr>
        <dsp:cNvPr id="0" name=""/>
        <dsp:cNvSpPr/>
      </dsp:nvSpPr>
      <dsp:spPr>
        <a:xfrm>
          <a:off x="2297985" y="5110598"/>
          <a:ext cx="1721680" cy="1093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Slightly</a:t>
          </a:r>
        </a:p>
      </dsp:txBody>
      <dsp:txXfrm>
        <a:off x="2297985" y="5110598"/>
        <a:ext cx="1721680" cy="1093267"/>
      </dsp:txXfrm>
    </dsp:sp>
    <dsp:sp modelId="{9E4B581C-A5E3-7145-9CFB-4D7A3C401C4F}">
      <dsp:nvSpPr>
        <dsp:cNvPr id="0" name=""/>
        <dsp:cNvSpPr/>
      </dsp:nvSpPr>
      <dsp:spPr>
        <a:xfrm>
          <a:off x="4210963" y="3334876"/>
          <a:ext cx="1721680" cy="10932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C240A77-9ACD-A14F-9BD7-1AF10F9834DA}">
      <dsp:nvSpPr>
        <dsp:cNvPr id="0" name=""/>
        <dsp:cNvSpPr/>
      </dsp:nvSpPr>
      <dsp:spPr>
        <a:xfrm>
          <a:off x="4402261" y="3516609"/>
          <a:ext cx="1721680" cy="1093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Diarthrodial</a:t>
          </a:r>
        </a:p>
      </dsp:txBody>
      <dsp:txXfrm>
        <a:off x="4402261" y="3516609"/>
        <a:ext cx="1721680" cy="1093267"/>
      </dsp:txXfrm>
    </dsp:sp>
    <dsp:sp modelId="{F950A1E0-78B9-B24D-9A39-C21D50E2F786}">
      <dsp:nvSpPr>
        <dsp:cNvPr id="0" name=""/>
        <dsp:cNvSpPr/>
      </dsp:nvSpPr>
      <dsp:spPr>
        <a:xfrm>
          <a:off x="4210963" y="4928865"/>
          <a:ext cx="1721680" cy="10932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97E0AD8-5CDB-7847-8D79-D010FA997B02}">
      <dsp:nvSpPr>
        <dsp:cNvPr id="0" name=""/>
        <dsp:cNvSpPr/>
      </dsp:nvSpPr>
      <dsp:spPr>
        <a:xfrm>
          <a:off x="4402261" y="5110598"/>
          <a:ext cx="1721680" cy="1093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Freely </a:t>
          </a:r>
        </a:p>
      </dsp:txBody>
      <dsp:txXfrm>
        <a:off x="4402261" y="5110598"/>
        <a:ext cx="1721680" cy="1093267"/>
      </dsp:txXfrm>
    </dsp:sp>
    <dsp:sp modelId="{F5DB9F0A-55E1-6E4C-BC8C-A04A429CD758}">
      <dsp:nvSpPr>
        <dsp:cNvPr id="0" name=""/>
        <dsp:cNvSpPr/>
      </dsp:nvSpPr>
      <dsp:spPr>
        <a:xfrm>
          <a:off x="6315240" y="1740887"/>
          <a:ext cx="1721680" cy="10932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A23AFA2-766F-4443-B5C0-658E7CB513B2}">
      <dsp:nvSpPr>
        <dsp:cNvPr id="0" name=""/>
        <dsp:cNvSpPr/>
      </dsp:nvSpPr>
      <dsp:spPr>
        <a:xfrm>
          <a:off x="6506538" y="1922620"/>
          <a:ext cx="1721680" cy="1093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Structural</a:t>
          </a:r>
        </a:p>
      </dsp:txBody>
      <dsp:txXfrm>
        <a:off x="6506538" y="1922620"/>
        <a:ext cx="1721680" cy="1093267"/>
      </dsp:txXfrm>
    </dsp:sp>
    <dsp:sp modelId="{48F94ACA-5E47-B046-A2D8-2CAF5307F2F1}">
      <dsp:nvSpPr>
        <dsp:cNvPr id="0" name=""/>
        <dsp:cNvSpPr/>
      </dsp:nvSpPr>
      <dsp:spPr>
        <a:xfrm>
          <a:off x="6315240" y="3334876"/>
          <a:ext cx="1721680" cy="10932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837836-FD43-D648-890C-277FFEF84892}">
      <dsp:nvSpPr>
        <dsp:cNvPr id="0" name=""/>
        <dsp:cNvSpPr/>
      </dsp:nvSpPr>
      <dsp:spPr>
        <a:xfrm>
          <a:off x="6506538" y="3516609"/>
          <a:ext cx="1721680" cy="1093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Fibrous, Cartilaginous, Synovial</a:t>
          </a:r>
        </a:p>
      </dsp:txBody>
      <dsp:txXfrm>
        <a:off x="6506538" y="3516609"/>
        <a:ext cx="1721680" cy="109326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FCAC41-8DA4-9748-866A-EBFEAC5FEAA3}">
      <dsp:nvSpPr>
        <dsp:cNvPr id="0" name=""/>
        <dsp:cNvSpPr/>
      </dsp:nvSpPr>
      <dsp:spPr>
        <a:xfrm>
          <a:off x="4791295" y="2928205"/>
          <a:ext cx="793694" cy="573755"/>
        </a:xfrm>
        <a:custGeom>
          <a:avLst/>
          <a:gdLst/>
          <a:ahLst/>
          <a:cxnLst/>
          <a:rect l="0" t="0" r="0" b="0"/>
          <a:pathLst>
            <a:path>
              <a:moveTo>
                <a:pt x="793694" y="0"/>
              </a:moveTo>
              <a:lnTo>
                <a:pt x="793694" y="573755"/>
              </a:lnTo>
              <a:lnTo>
                <a:pt x="0" y="573755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5CD441-11E1-5C40-9A9C-0627EE99BFEF}">
      <dsp:nvSpPr>
        <dsp:cNvPr id="0" name=""/>
        <dsp:cNvSpPr/>
      </dsp:nvSpPr>
      <dsp:spPr>
        <a:xfrm>
          <a:off x="3270843" y="1570318"/>
          <a:ext cx="1950767" cy="5737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3755"/>
              </a:lnTo>
              <a:lnTo>
                <a:pt x="1950767" y="57375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F2474B-123D-D741-96B4-8EC22DEE083D}">
      <dsp:nvSpPr>
        <dsp:cNvPr id="0" name=""/>
        <dsp:cNvSpPr/>
      </dsp:nvSpPr>
      <dsp:spPr>
        <a:xfrm>
          <a:off x="1320076" y="2928205"/>
          <a:ext cx="793694" cy="573755"/>
        </a:xfrm>
        <a:custGeom>
          <a:avLst/>
          <a:gdLst/>
          <a:ahLst/>
          <a:cxnLst/>
          <a:rect l="0" t="0" r="0" b="0"/>
          <a:pathLst>
            <a:path>
              <a:moveTo>
                <a:pt x="793694" y="0"/>
              </a:moveTo>
              <a:lnTo>
                <a:pt x="793694" y="573755"/>
              </a:lnTo>
              <a:lnTo>
                <a:pt x="0" y="573755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77ACAD-D7C4-0D4D-A0A2-806D99A43D57}">
      <dsp:nvSpPr>
        <dsp:cNvPr id="0" name=""/>
        <dsp:cNvSpPr/>
      </dsp:nvSpPr>
      <dsp:spPr>
        <a:xfrm>
          <a:off x="2477149" y="1570318"/>
          <a:ext cx="793694" cy="573755"/>
        </a:xfrm>
        <a:custGeom>
          <a:avLst/>
          <a:gdLst/>
          <a:ahLst/>
          <a:cxnLst/>
          <a:rect l="0" t="0" r="0" b="0"/>
          <a:pathLst>
            <a:path>
              <a:moveTo>
                <a:pt x="793694" y="0"/>
              </a:moveTo>
              <a:lnTo>
                <a:pt x="793694" y="573755"/>
              </a:lnTo>
              <a:lnTo>
                <a:pt x="0" y="57375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199B37-EF0F-704E-8DEC-5E12AAC17B39}">
      <dsp:nvSpPr>
        <dsp:cNvPr id="0" name=""/>
        <dsp:cNvSpPr/>
      </dsp:nvSpPr>
      <dsp:spPr>
        <a:xfrm>
          <a:off x="2792714" y="614059"/>
          <a:ext cx="956258" cy="956258"/>
        </a:xfrm>
        <a:prstGeom prst="arc">
          <a:avLst>
            <a:gd name="adj1" fmla="val 13200000"/>
            <a:gd name="adj2" fmla="val 19200000"/>
          </a:avLst>
        </a:pr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F8BC9C-3DEF-3E4A-AD7A-D85C270F32D9}">
      <dsp:nvSpPr>
        <dsp:cNvPr id="0" name=""/>
        <dsp:cNvSpPr/>
      </dsp:nvSpPr>
      <dsp:spPr>
        <a:xfrm>
          <a:off x="2792714" y="614059"/>
          <a:ext cx="956258" cy="956258"/>
        </a:xfrm>
        <a:prstGeom prst="arc">
          <a:avLst>
            <a:gd name="adj1" fmla="val 2400000"/>
            <a:gd name="adj2" fmla="val 8400000"/>
          </a:avLst>
        </a:pr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A44D59-8F3E-734C-AE02-3E8330D5C592}">
      <dsp:nvSpPr>
        <dsp:cNvPr id="0" name=""/>
        <dsp:cNvSpPr/>
      </dsp:nvSpPr>
      <dsp:spPr>
        <a:xfrm>
          <a:off x="2314585" y="786186"/>
          <a:ext cx="1912517" cy="612005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Angiography</a:t>
          </a:r>
        </a:p>
      </dsp:txBody>
      <dsp:txXfrm>
        <a:off x="2314585" y="786186"/>
        <a:ext cx="1912517" cy="612005"/>
      </dsp:txXfrm>
    </dsp:sp>
    <dsp:sp modelId="{8D7A2758-5045-5046-8D46-F45E78281176}">
      <dsp:nvSpPr>
        <dsp:cNvPr id="0" name=""/>
        <dsp:cNvSpPr/>
      </dsp:nvSpPr>
      <dsp:spPr>
        <a:xfrm>
          <a:off x="1635641" y="1971947"/>
          <a:ext cx="956258" cy="956258"/>
        </a:xfrm>
        <a:prstGeom prst="arc">
          <a:avLst>
            <a:gd name="adj1" fmla="val 13200000"/>
            <a:gd name="adj2" fmla="val 19200000"/>
          </a:avLst>
        </a:pr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1539FB-19EF-F748-A3CD-D775102042AC}">
      <dsp:nvSpPr>
        <dsp:cNvPr id="0" name=""/>
        <dsp:cNvSpPr/>
      </dsp:nvSpPr>
      <dsp:spPr>
        <a:xfrm>
          <a:off x="1635641" y="1971947"/>
          <a:ext cx="956258" cy="956258"/>
        </a:xfrm>
        <a:prstGeom prst="arc">
          <a:avLst>
            <a:gd name="adj1" fmla="val 2400000"/>
            <a:gd name="adj2" fmla="val 8400000"/>
          </a:avLst>
        </a:pr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AD9334-097C-6F46-853A-4D968A333CE5}">
      <dsp:nvSpPr>
        <dsp:cNvPr id="0" name=""/>
        <dsp:cNvSpPr/>
      </dsp:nvSpPr>
      <dsp:spPr>
        <a:xfrm>
          <a:off x="1157512" y="2144073"/>
          <a:ext cx="1912517" cy="612005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Arteriogram</a:t>
          </a:r>
        </a:p>
      </dsp:txBody>
      <dsp:txXfrm>
        <a:off x="1157512" y="2144073"/>
        <a:ext cx="1912517" cy="612005"/>
      </dsp:txXfrm>
    </dsp:sp>
    <dsp:sp modelId="{8EEF9115-4AD3-7747-9C34-DDC3EABA840F}">
      <dsp:nvSpPr>
        <dsp:cNvPr id="0" name=""/>
        <dsp:cNvSpPr/>
      </dsp:nvSpPr>
      <dsp:spPr>
        <a:xfrm>
          <a:off x="478568" y="3329834"/>
          <a:ext cx="956258" cy="956258"/>
        </a:xfrm>
        <a:prstGeom prst="arc">
          <a:avLst>
            <a:gd name="adj1" fmla="val 13200000"/>
            <a:gd name="adj2" fmla="val 19200000"/>
          </a:avLst>
        </a:pr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A5464E-91C0-DA4A-AC2C-316304099568}">
      <dsp:nvSpPr>
        <dsp:cNvPr id="0" name=""/>
        <dsp:cNvSpPr/>
      </dsp:nvSpPr>
      <dsp:spPr>
        <a:xfrm>
          <a:off x="478568" y="3329834"/>
          <a:ext cx="956258" cy="956258"/>
        </a:xfrm>
        <a:prstGeom prst="arc">
          <a:avLst>
            <a:gd name="adj1" fmla="val 2400000"/>
            <a:gd name="adj2" fmla="val 8400000"/>
          </a:avLst>
        </a:pr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C017EC-7307-BF47-AFF1-0E7C029EA148}">
      <dsp:nvSpPr>
        <dsp:cNvPr id="0" name=""/>
        <dsp:cNvSpPr/>
      </dsp:nvSpPr>
      <dsp:spPr>
        <a:xfrm>
          <a:off x="439" y="3501961"/>
          <a:ext cx="1912517" cy="612005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Arteries</a:t>
          </a:r>
        </a:p>
      </dsp:txBody>
      <dsp:txXfrm>
        <a:off x="439" y="3501961"/>
        <a:ext cx="1912517" cy="612005"/>
      </dsp:txXfrm>
    </dsp:sp>
    <dsp:sp modelId="{1871BC49-9A4F-0847-B4E7-741C9409C96B}">
      <dsp:nvSpPr>
        <dsp:cNvPr id="0" name=""/>
        <dsp:cNvSpPr/>
      </dsp:nvSpPr>
      <dsp:spPr>
        <a:xfrm>
          <a:off x="5106860" y="1971947"/>
          <a:ext cx="956258" cy="956258"/>
        </a:xfrm>
        <a:prstGeom prst="arc">
          <a:avLst>
            <a:gd name="adj1" fmla="val 13200000"/>
            <a:gd name="adj2" fmla="val 19200000"/>
          </a:avLst>
        </a:pr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8993A6-8BDD-E74B-9297-1F8D883F6834}">
      <dsp:nvSpPr>
        <dsp:cNvPr id="0" name=""/>
        <dsp:cNvSpPr/>
      </dsp:nvSpPr>
      <dsp:spPr>
        <a:xfrm>
          <a:off x="5106860" y="1971947"/>
          <a:ext cx="956258" cy="956258"/>
        </a:xfrm>
        <a:prstGeom prst="arc">
          <a:avLst>
            <a:gd name="adj1" fmla="val 2400000"/>
            <a:gd name="adj2" fmla="val 8400000"/>
          </a:avLst>
        </a:pr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46013A-48E1-7F44-8EC9-0C78C686EB9C}">
      <dsp:nvSpPr>
        <dsp:cNvPr id="0" name=""/>
        <dsp:cNvSpPr/>
      </dsp:nvSpPr>
      <dsp:spPr>
        <a:xfrm>
          <a:off x="4628731" y="2144073"/>
          <a:ext cx="1912517" cy="612005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Venogram</a:t>
          </a:r>
        </a:p>
      </dsp:txBody>
      <dsp:txXfrm>
        <a:off x="4628731" y="2144073"/>
        <a:ext cx="1912517" cy="612005"/>
      </dsp:txXfrm>
    </dsp:sp>
    <dsp:sp modelId="{C888F552-5F4E-B44E-9D90-F4DC73D70C81}">
      <dsp:nvSpPr>
        <dsp:cNvPr id="0" name=""/>
        <dsp:cNvSpPr/>
      </dsp:nvSpPr>
      <dsp:spPr>
        <a:xfrm>
          <a:off x="3949787" y="3329834"/>
          <a:ext cx="956258" cy="956258"/>
        </a:xfrm>
        <a:prstGeom prst="arc">
          <a:avLst>
            <a:gd name="adj1" fmla="val 13200000"/>
            <a:gd name="adj2" fmla="val 19200000"/>
          </a:avLst>
        </a:pr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B46C0E-45DF-B747-9ECE-4EC2A9455A4D}">
      <dsp:nvSpPr>
        <dsp:cNvPr id="0" name=""/>
        <dsp:cNvSpPr/>
      </dsp:nvSpPr>
      <dsp:spPr>
        <a:xfrm>
          <a:off x="3949787" y="3329834"/>
          <a:ext cx="956258" cy="956258"/>
        </a:xfrm>
        <a:prstGeom prst="arc">
          <a:avLst>
            <a:gd name="adj1" fmla="val 2400000"/>
            <a:gd name="adj2" fmla="val 8400000"/>
          </a:avLst>
        </a:pr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1664DB-C53E-6447-8B65-9C7EA047D49A}">
      <dsp:nvSpPr>
        <dsp:cNvPr id="0" name=""/>
        <dsp:cNvSpPr/>
      </dsp:nvSpPr>
      <dsp:spPr>
        <a:xfrm>
          <a:off x="3471658" y="3501961"/>
          <a:ext cx="1912517" cy="612005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Veins</a:t>
          </a:r>
        </a:p>
      </dsp:txBody>
      <dsp:txXfrm>
        <a:off x="3471658" y="3501961"/>
        <a:ext cx="1912517" cy="6120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DBD0B-BF0A-B14B-8584-DB938CB0F2DC}" type="datetimeFigureOut">
              <a:rPr lang="en-US" smtClean="0"/>
              <a:pPr/>
              <a:t>6/13/21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EF407-1285-3840-A2EA-5899B18A12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592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DBD0B-BF0A-B14B-8584-DB938CB0F2DC}" type="datetimeFigureOut">
              <a:rPr lang="en-US" smtClean="0"/>
              <a:pPr/>
              <a:t>6/13/21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EF407-1285-3840-A2EA-5899B18A12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616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DBD0B-BF0A-B14B-8584-DB938CB0F2DC}" type="datetimeFigureOut">
              <a:rPr lang="en-US" smtClean="0"/>
              <a:pPr/>
              <a:t>6/13/21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EF407-1285-3840-A2EA-5899B18A12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443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DBD0B-BF0A-B14B-8584-DB938CB0F2DC}" type="datetimeFigureOut">
              <a:rPr lang="en-US" smtClean="0"/>
              <a:pPr/>
              <a:t>6/13/21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EF407-1285-3840-A2EA-5899B18A12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351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DBD0B-BF0A-B14B-8584-DB938CB0F2DC}" type="datetimeFigureOut">
              <a:rPr lang="en-US" smtClean="0"/>
              <a:pPr/>
              <a:t>6/13/21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EF407-1285-3840-A2EA-5899B18A12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868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DBD0B-BF0A-B14B-8584-DB938CB0F2DC}" type="datetimeFigureOut">
              <a:rPr lang="en-US" smtClean="0"/>
              <a:pPr/>
              <a:t>6/13/21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EF407-1285-3840-A2EA-5899B18A12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471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DBD0B-BF0A-B14B-8584-DB938CB0F2DC}" type="datetimeFigureOut">
              <a:rPr lang="en-US" smtClean="0"/>
              <a:pPr/>
              <a:t>6/13/21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EF407-1285-3840-A2EA-5899B18A12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127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DBD0B-BF0A-B14B-8584-DB938CB0F2DC}" type="datetimeFigureOut">
              <a:rPr lang="en-US" smtClean="0"/>
              <a:pPr/>
              <a:t>6/13/21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EF407-1285-3840-A2EA-5899B18A12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233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DBD0B-BF0A-B14B-8584-DB938CB0F2DC}" type="datetimeFigureOut">
              <a:rPr lang="en-US" smtClean="0"/>
              <a:pPr/>
              <a:t>6/13/21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EF407-1285-3840-A2EA-5899B18A12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873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DBD0B-BF0A-B14B-8584-DB938CB0F2DC}" type="datetimeFigureOut">
              <a:rPr lang="en-US" smtClean="0"/>
              <a:pPr/>
              <a:t>6/13/21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EF407-1285-3840-A2EA-5899B18A12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881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DBD0B-BF0A-B14B-8584-DB938CB0F2DC}" type="datetimeFigureOut">
              <a:rPr lang="en-US" smtClean="0"/>
              <a:pPr/>
              <a:t>6/13/21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EF407-1285-3840-A2EA-5899B18A12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976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DBD0B-BF0A-B14B-8584-DB938CB0F2DC}" type="datetimeFigureOut">
              <a:rPr lang="en-US" smtClean="0"/>
              <a:pPr/>
              <a:t>6/13/21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EF407-1285-3840-A2EA-5899B18A12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198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3.xml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3.xml"/><Relationship Id="rId5" Type="http://schemas.openxmlformats.org/officeDocument/2006/relationships/diagramColors" Target="../diagrams/colors33.xml"/><Relationship Id="rId4" Type="http://schemas.openxmlformats.org/officeDocument/2006/relationships/diagramQuickStyle" Target="../diagrams/quickStyle3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4.xml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4.xml"/><Relationship Id="rId5" Type="http://schemas.openxmlformats.org/officeDocument/2006/relationships/diagramColors" Target="../diagrams/colors34.xml"/><Relationship Id="rId4" Type="http://schemas.openxmlformats.org/officeDocument/2006/relationships/diagramQuickStyle" Target="../diagrams/quickStyle3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5.xml"/><Relationship Id="rId2" Type="http://schemas.openxmlformats.org/officeDocument/2006/relationships/diagramData" Target="../diagrams/data3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5.xml"/><Relationship Id="rId5" Type="http://schemas.openxmlformats.org/officeDocument/2006/relationships/diagramColors" Target="../diagrams/colors35.xml"/><Relationship Id="rId4" Type="http://schemas.openxmlformats.org/officeDocument/2006/relationships/diagramQuickStyle" Target="../diagrams/quickStyle3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6.xml"/><Relationship Id="rId2" Type="http://schemas.openxmlformats.org/officeDocument/2006/relationships/diagramData" Target="../diagrams/data3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6.xml"/><Relationship Id="rId5" Type="http://schemas.openxmlformats.org/officeDocument/2006/relationships/diagramColors" Target="../diagrams/colors36.xml"/><Relationship Id="rId4" Type="http://schemas.openxmlformats.org/officeDocument/2006/relationships/diagramQuickStyle" Target="../diagrams/quickStyle3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Merryl’s Handy Dandys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225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293980207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0765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655548681"/>
              </p:ext>
            </p:extLst>
          </p:nvPr>
        </p:nvGraphicFramePr>
        <p:xfrm>
          <a:off x="247415" y="197946"/>
          <a:ext cx="8230630" cy="6350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1709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553999824"/>
              </p:ext>
            </p:extLst>
          </p:nvPr>
        </p:nvGraphicFramePr>
        <p:xfrm>
          <a:off x="1524000" y="560847"/>
          <a:ext cx="6541688" cy="49001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05367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68684848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631120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60688" y="1171180"/>
            <a:ext cx="90718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/>
              <a:t>C</a:t>
            </a:r>
          </a:p>
          <a:p>
            <a:pPr algn="ctr"/>
            <a:r>
              <a:rPr lang="en-US" sz="9600" dirty="0"/>
              <a:t>T</a:t>
            </a:r>
          </a:p>
          <a:p>
            <a:pPr algn="ctr"/>
            <a:r>
              <a:rPr lang="en-US" sz="9600" dirty="0"/>
              <a:t>L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4667873" y="1995955"/>
            <a:ext cx="1270057" cy="1437383"/>
            <a:chOff x="4667873" y="1995955"/>
            <a:chExt cx="1270057" cy="1437383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4667873" y="1995955"/>
              <a:ext cx="1270057" cy="72580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>
              <a:stCxn id="2" idx="3"/>
            </p:cNvCxnSpPr>
            <p:nvPr/>
          </p:nvCxnSpPr>
          <p:spPr>
            <a:xfrm flipV="1">
              <a:off x="4667873" y="2721757"/>
              <a:ext cx="1270057" cy="71158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4667873" y="3599958"/>
            <a:ext cx="1270057" cy="1437383"/>
            <a:chOff x="4667873" y="1995955"/>
            <a:chExt cx="1270057" cy="1437383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4667873" y="1995955"/>
              <a:ext cx="1270057" cy="72580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4667873" y="2721757"/>
              <a:ext cx="1270057" cy="71158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 rot="10800000">
            <a:off x="1447541" y="2219476"/>
            <a:ext cx="2313147" cy="2760964"/>
            <a:chOff x="4667873" y="1995955"/>
            <a:chExt cx="1270057" cy="1437383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4667873" y="1995955"/>
              <a:ext cx="1270057" cy="72580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4667873" y="2721757"/>
              <a:ext cx="1270057" cy="71158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93913" y="3124635"/>
            <a:ext cx="13536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DEGREE OF OBLIQUITY 45</a:t>
            </a:r>
            <a:r>
              <a:rPr lang="en-US" baseline="30000" dirty="0"/>
              <a:t>O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937930" y="4141094"/>
            <a:ext cx="2213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STRUCTURES SHOWN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084968" y="2537091"/>
            <a:ext cx="2531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SAME SIDE  STRUCTURES</a:t>
            </a:r>
          </a:p>
        </p:txBody>
      </p:sp>
    </p:spTree>
    <p:extLst>
      <p:ext uri="{BB962C8B-B14F-4D97-AF65-F5344CB8AC3E}">
        <p14:creationId xmlns:p14="http://schemas.microsoft.com/office/powerpoint/2010/main" val="35477578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</a:t>
            </a:r>
          </a:p>
        </p:txBody>
      </p:sp>
    </p:spTree>
    <p:extLst>
      <p:ext uri="{BB962C8B-B14F-4D97-AF65-F5344CB8AC3E}">
        <p14:creationId xmlns:p14="http://schemas.microsoft.com/office/powerpoint/2010/main" val="29457147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272717253"/>
              </p:ext>
            </p:extLst>
          </p:nvPr>
        </p:nvGraphicFramePr>
        <p:xfrm>
          <a:off x="1524000" y="1411269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31266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27727673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45950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123165633"/>
              </p:ext>
            </p:extLst>
          </p:nvPr>
        </p:nvGraphicFramePr>
        <p:xfrm>
          <a:off x="660400" y="592667"/>
          <a:ext cx="7721600" cy="5740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38459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19178827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8820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Care</a:t>
            </a:r>
          </a:p>
        </p:txBody>
      </p:sp>
    </p:spTree>
    <p:extLst>
      <p:ext uri="{BB962C8B-B14F-4D97-AF65-F5344CB8AC3E}">
        <p14:creationId xmlns:p14="http://schemas.microsoft.com/office/powerpoint/2010/main" val="20245402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187451450"/>
              </p:ext>
            </p:extLst>
          </p:nvPr>
        </p:nvGraphicFramePr>
        <p:xfrm>
          <a:off x="677333" y="389467"/>
          <a:ext cx="7975599" cy="614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40110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51467" y="575733"/>
            <a:ext cx="4408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DIFFERENT PROTECTIVE BARRIER MATERIALS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735901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144124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37688258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25016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977295307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511994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255722542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825625" y="4238625"/>
            <a:ext cx="663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High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86250" y="4254500"/>
            <a:ext cx="611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64250" y="4270375"/>
            <a:ext cx="2042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Less Radiation Dose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0" y="2063750"/>
            <a:ext cx="1264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% Strikes IR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86388" y="2063750"/>
            <a:ext cx="2577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% Absorbed + Conversion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41607" y="2079625"/>
            <a:ext cx="1697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% Useful output </a:t>
            </a:r>
          </a:p>
        </p:txBody>
      </p:sp>
    </p:spTree>
    <p:extLst>
      <p:ext uri="{BB962C8B-B14F-4D97-AF65-F5344CB8AC3E}">
        <p14:creationId xmlns:p14="http://schemas.microsoft.com/office/powerpoint/2010/main" val="16929186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590321463"/>
              </p:ext>
            </p:extLst>
          </p:nvPr>
        </p:nvGraphicFramePr>
        <p:xfrm>
          <a:off x="507999" y="381000"/>
          <a:ext cx="8112125" cy="6000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92489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79268712"/>
              </p:ext>
            </p:extLst>
          </p:nvPr>
        </p:nvGraphicFramePr>
        <p:xfrm>
          <a:off x="412749" y="301625"/>
          <a:ext cx="8016875" cy="6159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24363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/>
        </p:nvGrpSpPr>
        <p:grpSpPr>
          <a:xfrm>
            <a:off x="635000" y="555625"/>
            <a:ext cx="2873375" cy="2286000"/>
            <a:chOff x="635000" y="555625"/>
            <a:chExt cx="2143125" cy="1778000"/>
          </a:xfrm>
        </p:grpSpPr>
        <p:grpSp>
          <p:nvGrpSpPr>
            <p:cNvPr id="6" name="Group 5"/>
            <p:cNvGrpSpPr/>
            <p:nvPr/>
          </p:nvGrpSpPr>
          <p:grpSpPr>
            <a:xfrm>
              <a:off x="635000" y="555625"/>
              <a:ext cx="2143125" cy="1778000"/>
              <a:chOff x="635000" y="555625"/>
              <a:chExt cx="2143125" cy="1778000"/>
            </a:xfrm>
          </p:grpSpPr>
          <p:cxnSp>
            <p:nvCxnSpPr>
              <p:cNvPr id="3" name="Straight Connector 2"/>
              <p:cNvCxnSpPr/>
              <p:nvPr/>
            </p:nvCxnSpPr>
            <p:spPr>
              <a:xfrm>
                <a:off x="635000" y="555625"/>
                <a:ext cx="15875" cy="17780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Straight Connector 4"/>
              <p:cNvCxnSpPr/>
              <p:nvPr/>
            </p:nvCxnSpPr>
            <p:spPr>
              <a:xfrm>
                <a:off x="650875" y="2333625"/>
                <a:ext cx="212725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" name="Straight Connector 16"/>
            <p:cNvCxnSpPr/>
            <p:nvPr/>
          </p:nvCxnSpPr>
          <p:spPr>
            <a:xfrm flipV="1">
              <a:off x="650875" y="666750"/>
              <a:ext cx="1889125" cy="166687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5248275" y="555625"/>
            <a:ext cx="2705100" cy="2286000"/>
            <a:chOff x="5248275" y="555625"/>
            <a:chExt cx="2143125" cy="1778000"/>
          </a:xfrm>
        </p:grpSpPr>
        <p:grpSp>
          <p:nvGrpSpPr>
            <p:cNvPr id="7" name="Group 6"/>
            <p:cNvGrpSpPr/>
            <p:nvPr/>
          </p:nvGrpSpPr>
          <p:grpSpPr>
            <a:xfrm>
              <a:off x="5248275" y="555625"/>
              <a:ext cx="2143125" cy="1778000"/>
              <a:chOff x="635000" y="555625"/>
              <a:chExt cx="2143125" cy="1778000"/>
            </a:xfrm>
          </p:grpSpPr>
          <p:cxnSp>
            <p:nvCxnSpPr>
              <p:cNvPr id="8" name="Straight Connector 7"/>
              <p:cNvCxnSpPr/>
              <p:nvPr/>
            </p:nvCxnSpPr>
            <p:spPr>
              <a:xfrm>
                <a:off x="635000" y="555625"/>
                <a:ext cx="15875" cy="17780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650875" y="2333625"/>
                <a:ext cx="212725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" name="Straight Connector 18"/>
            <p:cNvCxnSpPr/>
            <p:nvPr/>
          </p:nvCxnSpPr>
          <p:spPr>
            <a:xfrm flipV="1">
              <a:off x="6016625" y="555625"/>
              <a:ext cx="1374775" cy="17780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777875" y="3733797"/>
            <a:ext cx="2873375" cy="2219325"/>
            <a:chOff x="635000" y="3606800"/>
            <a:chExt cx="2143125" cy="1778000"/>
          </a:xfrm>
        </p:grpSpPr>
        <p:grpSp>
          <p:nvGrpSpPr>
            <p:cNvPr id="10" name="Group 9"/>
            <p:cNvGrpSpPr/>
            <p:nvPr/>
          </p:nvGrpSpPr>
          <p:grpSpPr>
            <a:xfrm>
              <a:off x="635000" y="3606800"/>
              <a:ext cx="2143125" cy="1778000"/>
              <a:chOff x="635000" y="555625"/>
              <a:chExt cx="2143125" cy="1778000"/>
            </a:xfrm>
          </p:grpSpPr>
          <p:cxnSp>
            <p:nvCxnSpPr>
              <p:cNvPr id="11" name="Straight Connector 10"/>
              <p:cNvCxnSpPr/>
              <p:nvPr/>
            </p:nvCxnSpPr>
            <p:spPr>
              <a:xfrm>
                <a:off x="635000" y="555625"/>
                <a:ext cx="15875" cy="17780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650875" y="2333625"/>
                <a:ext cx="212725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1" name="Curved Connector 20"/>
            <p:cNvCxnSpPr/>
            <p:nvPr/>
          </p:nvCxnSpPr>
          <p:spPr>
            <a:xfrm flipV="1">
              <a:off x="650875" y="3606800"/>
              <a:ext cx="1889125" cy="1778000"/>
            </a:xfrm>
            <a:prstGeom prst="curvedConnector3">
              <a:avLst>
                <a:gd name="adj1" fmla="val 45798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5316398" y="3733797"/>
            <a:ext cx="2935288" cy="2219325"/>
            <a:chOff x="5248275" y="3702049"/>
            <a:chExt cx="2935288" cy="2219325"/>
          </a:xfrm>
        </p:grpSpPr>
        <p:grpSp>
          <p:nvGrpSpPr>
            <p:cNvPr id="13" name="Group 12"/>
            <p:cNvGrpSpPr/>
            <p:nvPr/>
          </p:nvGrpSpPr>
          <p:grpSpPr>
            <a:xfrm>
              <a:off x="5248275" y="3702049"/>
              <a:ext cx="2935288" cy="2219324"/>
              <a:chOff x="635000" y="555625"/>
              <a:chExt cx="2143125" cy="1778000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>
                <a:off x="635000" y="555625"/>
                <a:ext cx="15875" cy="17780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650875" y="2333625"/>
                <a:ext cx="212725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7" name="Curved Connector 26"/>
            <p:cNvCxnSpPr/>
            <p:nvPr/>
          </p:nvCxnSpPr>
          <p:spPr>
            <a:xfrm flipV="1">
              <a:off x="5941873" y="3905250"/>
              <a:ext cx="2043830" cy="2016124"/>
            </a:xfrm>
            <a:prstGeom prst="curvedConnector3">
              <a:avLst>
                <a:gd name="adj1" fmla="val 50000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3899886" y="206375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LINEAR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858151" y="6228834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NON-LINEAR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009996" y="3133209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THRESHOLD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190625" y="3133209"/>
            <a:ext cx="1842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NON-THRESHOLD</a:t>
            </a:r>
          </a:p>
        </p:txBody>
      </p:sp>
    </p:spTree>
    <p:extLst>
      <p:ext uri="{BB962C8B-B14F-4D97-AF65-F5344CB8AC3E}">
        <p14:creationId xmlns:p14="http://schemas.microsoft.com/office/powerpoint/2010/main" val="12215710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cess 4"/>
          <p:cNvSpPr/>
          <p:nvPr/>
        </p:nvSpPr>
        <p:spPr>
          <a:xfrm>
            <a:off x="6073775" y="1920875"/>
            <a:ext cx="2593975" cy="1492250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CONTINUOUS </a:t>
            </a:r>
          </a:p>
          <a:p>
            <a:pPr algn="ctr"/>
            <a:r>
              <a:rPr lang="en-US" sz="3200" dirty="0"/>
              <a:t>(old)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777875" y="396875"/>
            <a:ext cx="6592888" cy="5524500"/>
            <a:chOff x="777875" y="396875"/>
            <a:chExt cx="6592888" cy="5524500"/>
          </a:xfrm>
        </p:grpSpPr>
        <p:sp>
          <p:nvSpPr>
            <p:cNvPr id="3" name="Process 2"/>
            <p:cNvSpPr/>
            <p:nvPr/>
          </p:nvSpPr>
          <p:spPr>
            <a:xfrm>
              <a:off x="2825750" y="396875"/>
              <a:ext cx="3603625" cy="1079500"/>
            </a:xfrm>
            <a:prstGeom prst="flowChartProcess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FLUORO</a:t>
              </a:r>
            </a:p>
          </p:txBody>
        </p:sp>
        <p:sp>
          <p:nvSpPr>
            <p:cNvPr id="4" name="Process 3"/>
            <p:cNvSpPr/>
            <p:nvPr/>
          </p:nvSpPr>
          <p:spPr>
            <a:xfrm>
              <a:off x="777875" y="1920875"/>
              <a:ext cx="2047875" cy="1492250"/>
            </a:xfrm>
            <a:prstGeom prst="flowChartProcess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PULSED </a:t>
              </a:r>
            </a:p>
            <a:p>
              <a:pPr algn="ctr"/>
              <a:r>
                <a:rPr lang="en-US" sz="3200" dirty="0"/>
                <a:t>(new)</a:t>
              </a:r>
            </a:p>
          </p:txBody>
        </p:sp>
        <p:sp>
          <p:nvSpPr>
            <p:cNvPr id="6" name="Process 5"/>
            <p:cNvSpPr/>
            <p:nvPr/>
          </p:nvSpPr>
          <p:spPr>
            <a:xfrm>
              <a:off x="3016250" y="4105275"/>
              <a:ext cx="3413125" cy="1816100"/>
            </a:xfrm>
            <a:prstGeom prst="flowChartProcess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INTERMITTENT</a:t>
              </a:r>
            </a:p>
            <a:p>
              <a:pPr algn="ctr"/>
              <a:r>
                <a:rPr lang="en-US" sz="3200" dirty="0"/>
                <a:t>(foot on / foot off)</a:t>
              </a:r>
            </a:p>
          </p:txBody>
        </p:sp>
        <p:cxnSp>
          <p:nvCxnSpPr>
            <p:cNvPr id="12" name="Straight Connector 11"/>
            <p:cNvCxnSpPr>
              <a:stCxn id="3" idx="1"/>
            </p:cNvCxnSpPr>
            <p:nvPr/>
          </p:nvCxnSpPr>
          <p:spPr>
            <a:xfrm flipH="1">
              <a:off x="1603375" y="936625"/>
              <a:ext cx="122237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603375" y="936625"/>
              <a:ext cx="0" cy="98425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3" idx="3"/>
            </p:cNvCxnSpPr>
            <p:nvPr/>
          </p:nvCxnSpPr>
          <p:spPr>
            <a:xfrm>
              <a:off x="6429375" y="936625"/>
              <a:ext cx="93662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endCxn id="5" idx="0"/>
            </p:cNvCxnSpPr>
            <p:nvPr/>
          </p:nvCxnSpPr>
          <p:spPr>
            <a:xfrm>
              <a:off x="7366000" y="936625"/>
              <a:ext cx="4763" cy="98425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825750" y="3413125"/>
              <a:ext cx="571500" cy="69215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6286500" y="3413125"/>
              <a:ext cx="15875" cy="69215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648236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43955387"/>
              </p:ext>
            </p:extLst>
          </p:nvPr>
        </p:nvGraphicFramePr>
        <p:xfrm>
          <a:off x="349250" y="238125"/>
          <a:ext cx="8413750" cy="6159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51465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230243632"/>
              </p:ext>
            </p:extLst>
          </p:nvPr>
        </p:nvGraphicFramePr>
        <p:xfrm>
          <a:off x="321733" y="296333"/>
          <a:ext cx="8515134" cy="6143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208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8-01-17 at 3.31.0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3069" y="1741672"/>
            <a:ext cx="4965700" cy="4038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23621" y="313414"/>
            <a:ext cx="423681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/>
              <a:t>FILTRATION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28632" y="2411557"/>
            <a:ext cx="82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55 keV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128632" y="4994918"/>
            <a:ext cx="82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77 keV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7539431" y="2780889"/>
            <a:ext cx="18053" cy="206878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48461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8853154"/>
              </p:ext>
            </p:extLst>
          </p:nvPr>
        </p:nvGraphicFramePr>
        <p:xfrm>
          <a:off x="1524000" y="445376"/>
          <a:ext cx="6096000" cy="57734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62237">
                <a:tc>
                  <a:txBody>
                    <a:bodyPr/>
                    <a:lstStyle/>
                    <a:p>
                      <a:r>
                        <a:rPr lang="en-US" dirty="0"/>
                        <a:t>SI UNITS</a:t>
                      </a:r>
                      <a:r>
                        <a:rPr lang="en-US" baseline="0" dirty="0"/>
                        <a:t> OF MEAUSURMENT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2237">
                <a:tc>
                  <a:txBody>
                    <a:bodyPr/>
                    <a:lstStyle/>
                    <a:p>
                      <a:r>
                        <a:rPr lang="en-US" dirty="0"/>
                        <a:t>EXPOSURE</a:t>
                      </a:r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Coulomb</a:t>
                      </a:r>
                      <a:r>
                        <a:rPr lang="en-US" baseline="0" dirty="0"/>
                        <a:t> / kg</a:t>
                      </a:r>
                    </a:p>
                    <a:p>
                      <a:r>
                        <a:rPr lang="en-US" baseline="0" dirty="0"/>
                        <a:t>Air Kerma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2237">
                <a:tc>
                  <a:txBody>
                    <a:bodyPr/>
                    <a:lstStyle/>
                    <a:p>
                      <a:r>
                        <a:rPr lang="en-US" dirty="0"/>
                        <a:t>ABSORBED</a:t>
                      </a:r>
                      <a:r>
                        <a:rPr lang="en-US" baseline="0" dirty="0"/>
                        <a:t> DOSE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Gray</a:t>
                      </a:r>
                      <a:r>
                        <a:rPr lang="en-US" baseline="0" dirty="0"/>
                        <a:t> (Gy</a:t>
                      </a:r>
                      <a:r>
                        <a:rPr lang="en-US" baseline="-25000" dirty="0"/>
                        <a:t>t)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2237">
                <a:tc>
                  <a:txBody>
                    <a:bodyPr/>
                    <a:lstStyle/>
                    <a:p>
                      <a:r>
                        <a:rPr lang="en-US" dirty="0"/>
                        <a:t>EQUIVALENT DOSE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Sievert = Gy x W</a:t>
                      </a:r>
                      <a:r>
                        <a:rPr lang="en-US" baseline="-25000" dirty="0"/>
                        <a:t>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2237">
                <a:tc>
                  <a:txBody>
                    <a:bodyPr/>
                    <a:lstStyle/>
                    <a:p>
                      <a:r>
                        <a:rPr lang="en-US" dirty="0"/>
                        <a:t>EFFECTIVE DOSE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Sievert</a:t>
                      </a:r>
                      <a:r>
                        <a:rPr lang="en-US" baseline="0" dirty="0"/>
                        <a:t> = Gy x W</a:t>
                      </a:r>
                      <a:r>
                        <a:rPr lang="en-US" baseline="-25000" dirty="0"/>
                        <a:t>R</a:t>
                      </a:r>
                      <a:r>
                        <a:rPr lang="en-US" baseline="0" dirty="0"/>
                        <a:t> x W</a:t>
                      </a:r>
                      <a:r>
                        <a:rPr lang="en-US" baseline="-25000" dirty="0"/>
                        <a:t>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62237">
                <a:tc>
                  <a:txBody>
                    <a:bodyPr/>
                    <a:lstStyle/>
                    <a:p>
                      <a:r>
                        <a:rPr lang="en-US" dirty="0"/>
                        <a:t>KERMA</a:t>
                      </a:r>
                    </a:p>
                    <a:p>
                      <a:r>
                        <a:rPr lang="en-US" dirty="0"/>
                        <a:t>(kinetic</a:t>
                      </a:r>
                      <a:r>
                        <a:rPr lang="en-US" baseline="0" dirty="0"/>
                        <a:t> energy release per unit mass)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Gy</a:t>
                      </a:r>
                      <a:r>
                        <a:rPr lang="en-US" baseline="-25000" dirty="0"/>
                        <a:t>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15552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190823234"/>
              </p:ext>
            </p:extLst>
          </p:nvPr>
        </p:nvGraphicFramePr>
        <p:xfrm>
          <a:off x="263908" y="1088702"/>
          <a:ext cx="8577010" cy="55259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177241" y="49486"/>
            <a:ext cx="48276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/>
              <a:t>INTERACTIONS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700861" y="4684719"/>
            <a:ext cx="1830862" cy="192997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4832815" y="4684719"/>
            <a:ext cx="1698908" cy="192997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3378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532808"/>
              </p:ext>
            </p:extLst>
          </p:nvPr>
        </p:nvGraphicFramePr>
        <p:xfrm>
          <a:off x="1523998" y="571500"/>
          <a:ext cx="6270626" cy="580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5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5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176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TRADITIONAL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SI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76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ROENTGEN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KERMA</a:t>
                      </a:r>
                    </a:p>
                    <a:p>
                      <a:pPr algn="ctr"/>
                      <a:r>
                        <a:rPr lang="en-US" sz="3600" dirty="0"/>
                        <a:t>c/kg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76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R</a:t>
                      </a:r>
                      <a:r>
                        <a:rPr lang="en-US" sz="3600" b="1" dirty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en-US" sz="3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GR</a:t>
                      </a:r>
                      <a:r>
                        <a:rPr lang="en-US" sz="3600" b="1" dirty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en-US" sz="3600" dirty="0"/>
                        <a:t>Y</a:t>
                      </a:r>
                    </a:p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76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R</a:t>
                      </a:r>
                      <a:r>
                        <a:rPr lang="en-US" sz="3600" b="1" dirty="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en-US" sz="3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SI</a:t>
                      </a:r>
                      <a:r>
                        <a:rPr lang="en-US" sz="3600" b="1" dirty="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en-US" sz="3600" dirty="0"/>
                        <a:t>V</a:t>
                      </a:r>
                      <a:r>
                        <a:rPr lang="en-US" sz="3600" b="1" dirty="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en-US" sz="3600" dirty="0"/>
                        <a:t>RT</a:t>
                      </a:r>
                    </a:p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76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CURIE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BEQUEREL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508375" y="6266279"/>
            <a:ext cx="3889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 RADS = 1 GRAY</a:t>
            </a:r>
          </a:p>
          <a:p>
            <a:r>
              <a:rPr lang="en-US" dirty="0"/>
              <a:t>1 RAD = 1/100 , .01</a:t>
            </a:r>
          </a:p>
        </p:txBody>
      </p:sp>
    </p:spTree>
    <p:extLst>
      <p:ext uri="{BB962C8B-B14F-4D97-AF65-F5344CB8AC3E}">
        <p14:creationId xmlns:p14="http://schemas.microsoft.com/office/powerpoint/2010/main" val="3520740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Filtration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/>
              <a:t>Protection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Inherent</a:t>
            </a:r>
          </a:p>
          <a:p>
            <a:r>
              <a:rPr lang="en-US" dirty="0"/>
              <a:t>Added</a:t>
            </a:r>
          </a:p>
          <a:p>
            <a:r>
              <a:rPr lang="en-US" dirty="0"/>
              <a:t>Total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u="sng" dirty="0"/>
              <a:t>Image Production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Compensating</a:t>
            </a:r>
          </a:p>
          <a:p>
            <a:pPr lvl="1"/>
            <a:r>
              <a:rPr lang="en-US"/>
              <a:t>Wedge</a:t>
            </a:r>
          </a:p>
          <a:p>
            <a:pPr lvl="1"/>
            <a:r>
              <a:rPr lang="en-US"/>
              <a:t>Trough</a:t>
            </a:r>
          </a:p>
          <a:p>
            <a:pPr lvl="1"/>
            <a:r>
              <a:rPr lang="en-US"/>
              <a:t>Boomerang</a:t>
            </a:r>
          </a:p>
          <a:p>
            <a:pPr lvl="1"/>
            <a:r>
              <a:rPr lang="en-US"/>
              <a:t>Ferlic</a:t>
            </a:r>
          </a:p>
          <a:p>
            <a:pPr lvl="1"/>
            <a:endParaRPr lang="en-US"/>
          </a:p>
          <a:p>
            <a:pPr lvl="2"/>
            <a:r>
              <a:rPr lang="en-US"/>
              <a:t>Chap’t 2 Vol 1 Merrills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rot="10800000" flipV="1">
            <a:off x="2997200" y="1130300"/>
            <a:ext cx="1500188" cy="6477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497388" y="1130300"/>
            <a:ext cx="1319212" cy="6477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Image Production</a:t>
            </a:r>
          </a:p>
        </p:txBody>
      </p:sp>
    </p:spTree>
    <p:extLst>
      <p:ext uri="{BB962C8B-B14F-4D97-AF65-F5344CB8AC3E}">
        <p14:creationId xmlns:p14="http://schemas.microsoft.com/office/powerpoint/2010/main" val="23290690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757400761"/>
              </p:ext>
            </p:extLst>
          </p:nvPr>
        </p:nvGraphicFramePr>
        <p:xfrm>
          <a:off x="1049865" y="1007533"/>
          <a:ext cx="7044267" cy="50715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67555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135096362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94035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81352177"/>
              </p:ext>
            </p:extLst>
          </p:nvPr>
        </p:nvGraphicFramePr>
        <p:xfrm>
          <a:off x="999066" y="338667"/>
          <a:ext cx="6874933" cy="6112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80383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62395514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0671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022353376"/>
              </p:ext>
            </p:extLst>
          </p:nvPr>
        </p:nvGraphicFramePr>
        <p:xfrm>
          <a:off x="508001" y="558801"/>
          <a:ext cx="7857066" cy="57234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67388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168407277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13908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105851909"/>
              </p:ext>
            </p:extLst>
          </p:nvPr>
        </p:nvGraphicFramePr>
        <p:xfrm>
          <a:off x="381000" y="346075"/>
          <a:ext cx="8572500" cy="6032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286500" y="1450122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**Wide Dynamic Range &amp; Better contrast resolution</a:t>
            </a:r>
          </a:p>
        </p:txBody>
      </p:sp>
    </p:spTree>
    <p:extLst>
      <p:ext uri="{BB962C8B-B14F-4D97-AF65-F5344CB8AC3E}">
        <p14:creationId xmlns:p14="http://schemas.microsoft.com/office/powerpoint/2010/main" val="175866198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937834962"/>
              </p:ext>
            </p:extLst>
          </p:nvPr>
        </p:nvGraphicFramePr>
        <p:xfrm>
          <a:off x="396873" y="365125"/>
          <a:ext cx="8159751" cy="6064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032000" y="6244709"/>
            <a:ext cx="5345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**The PSP plate can lose 25% of its energy in 8 hours**</a:t>
            </a:r>
          </a:p>
        </p:txBody>
      </p:sp>
    </p:spTree>
    <p:extLst>
      <p:ext uri="{BB962C8B-B14F-4D97-AF65-F5344CB8AC3E}">
        <p14:creationId xmlns:p14="http://schemas.microsoft.com/office/powerpoint/2010/main" val="163071385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066770967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041917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150786034"/>
              </p:ext>
            </p:extLst>
          </p:nvPr>
        </p:nvGraphicFramePr>
        <p:xfrm>
          <a:off x="555625" y="365125"/>
          <a:ext cx="8143875" cy="6111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889693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911389561"/>
              </p:ext>
            </p:extLst>
          </p:nvPr>
        </p:nvGraphicFramePr>
        <p:xfrm>
          <a:off x="603250" y="317500"/>
          <a:ext cx="8064500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963719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063624" y="857250"/>
            <a:ext cx="7064375" cy="4889500"/>
            <a:chOff x="1063624" y="857250"/>
            <a:chExt cx="7064375" cy="4889500"/>
          </a:xfrm>
        </p:grpSpPr>
        <p:sp>
          <p:nvSpPr>
            <p:cNvPr id="2" name="Isosceles Triangle 1"/>
            <p:cNvSpPr/>
            <p:nvPr/>
          </p:nvSpPr>
          <p:spPr>
            <a:xfrm>
              <a:off x="1063624" y="857250"/>
              <a:ext cx="7064375" cy="4889500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" name="Straight Connector 3"/>
            <p:cNvCxnSpPr>
              <a:stCxn id="2" idx="1"/>
              <a:endCxn id="2" idx="5"/>
            </p:cNvCxnSpPr>
            <p:nvPr/>
          </p:nvCxnSpPr>
          <p:spPr>
            <a:xfrm>
              <a:off x="2829718" y="3302000"/>
              <a:ext cx="353218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4587875" y="3302000"/>
              <a:ext cx="23812" cy="244475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/>
          <p:cNvSpPr txBox="1"/>
          <p:nvPr/>
        </p:nvSpPr>
        <p:spPr>
          <a:xfrm>
            <a:off x="3579643" y="2170332"/>
            <a:ext cx="20002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mAs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88404" y="4116805"/>
            <a:ext cx="10325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/>
              <a:t>mA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83737" y="4145956"/>
            <a:ext cx="4674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94423358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305711"/>
              </p:ext>
            </p:extLst>
          </p:nvPr>
        </p:nvGraphicFramePr>
        <p:xfrm>
          <a:off x="1523996" y="269876"/>
          <a:ext cx="6429378" cy="6420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31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3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10708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QUANTITY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QUALITY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070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  <a:p>
                      <a:r>
                        <a:rPr lang="en-US" b="1"/>
                        <a:t>       No</a:t>
                      </a:r>
                      <a:r>
                        <a:rPr lang="en-US" b="1" baseline="0"/>
                        <a:t>  change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070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kVp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070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Filtration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070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Single Phase</a:t>
                      </a:r>
                    </a:p>
                    <a:p>
                      <a:pPr algn="ctr"/>
                      <a:r>
                        <a:rPr lang="en-US" sz="2400" dirty="0"/>
                        <a:t>Vs.</a:t>
                      </a:r>
                    </a:p>
                    <a:p>
                      <a:pPr algn="ctr"/>
                      <a:r>
                        <a:rPr lang="en-US" sz="2400" dirty="0"/>
                        <a:t>Three phase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070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Z</a:t>
                      </a:r>
                      <a:r>
                        <a:rPr lang="en-US" sz="2400" baseline="0" dirty="0"/>
                        <a:t> #</a:t>
                      </a:r>
                    </a:p>
                    <a:p>
                      <a:pPr algn="ctr"/>
                      <a:r>
                        <a:rPr lang="en-US" sz="2400" baseline="0" dirty="0"/>
                        <a:t>Molybdenum vs.. tungsten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Up Arrow 5"/>
          <p:cNvSpPr/>
          <p:nvPr/>
        </p:nvSpPr>
        <p:spPr>
          <a:xfrm>
            <a:off x="4587875" y="1397000"/>
            <a:ext cx="444500" cy="650875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Up Arrow 6"/>
          <p:cNvSpPr/>
          <p:nvPr/>
        </p:nvSpPr>
        <p:spPr>
          <a:xfrm>
            <a:off x="4587875" y="2454275"/>
            <a:ext cx="444500" cy="650875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Up Arrow 7"/>
          <p:cNvSpPr/>
          <p:nvPr/>
        </p:nvSpPr>
        <p:spPr>
          <a:xfrm>
            <a:off x="6629400" y="2454275"/>
            <a:ext cx="444500" cy="650875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Up Arrow 8"/>
          <p:cNvSpPr/>
          <p:nvPr/>
        </p:nvSpPr>
        <p:spPr>
          <a:xfrm>
            <a:off x="6629400" y="3486150"/>
            <a:ext cx="444500" cy="650875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Up Arrow 9"/>
          <p:cNvSpPr/>
          <p:nvPr/>
        </p:nvSpPr>
        <p:spPr>
          <a:xfrm>
            <a:off x="6629400" y="4422775"/>
            <a:ext cx="444500" cy="650875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Up Arrow 10"/>
          <p:cNvSpPr/>
          <p:nvPr/>
        </p:nvSpPr>
        <p:spPr>
          <a:xfrm>
            <a:off x="4651375" y="4422775"/>
            <a:ext cx="444500" cy="650875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Up Arrow 11"/>
          <p:cNvSpPr/>
          <p:nvPr/>
        </p:nvSpPr>
        <p:spPr>
          <a:xfrm>
            <a:off x="4651375" y="5795962"/>
            <a:ext cx="444500" cy="650875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Up Arrow 12"/>
          <p:cNvSpPr/>
          <p:nvPr/>
        </p:nvSpPr>
        <p:spPr>
          <a:xfrm>
            <a:off x="6629400" y="5795962"/>
            <a:ext cx="444500" cy="650875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Down Arrow 14"/>
          <p:cNvSpPr/>
          <p:nvPr/>
        </p:nvSpPr>
        <p:spPr>
          <a:xfrm>
            <a:off x="4587875" y="3486150"/>
            <a:ext cx="508000" cy="65087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07511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2350430" y="841270"/>
            <a:ext cx="4041091" cy="4981638"/>
          </a:xfrm>
          <a:prstGeom prst="triangl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133907" y="30287"/>
            <a:ext cx="24398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CONTRAST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96809" y="841270"/>
            <a:ext cx="14185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HIGH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88621" y="5299688"/>
            <a:ext cx="8928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LOW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1665919" y="1364490"/>
            <a:ext cx="1467988" cy="393519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696809" y="6185809"/>
            <a:ext cx="34555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# OF SHADES OF GRAY</a:t>
            </a:r>
          </a:p>
        </p:txBody>
      </p:sp>
    </p:spTree>
    <p:extLst>
      <p:ext uri="{BB962C8B-B14F-4D97-AF65-F5344CB8AC3E}">
        <p14:creationId xmlns:p14="http://schemas.microsoft.com/office/powerpoint/2010/main" val="27854556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2481073" y="2852190"/>
            <a:ext cx="3800611" cy="2123658"/>
            <a:chOff x="2375173" y="1511468"/>
            <a:chExt cx="3800611" cy="2123658"/>
          </a:xfrm>
        </p:grpSpPr>
        <p:sp>
          <p:nvSpPr>
            <p:cNvPr id="3" name="TextBox 2"/>
            <p:cNvSpPr txBox="1"/>
            <p:nvPr/>
          </p:nvSpPr>
          <p:spPr>
            <a:xfrm>
              <a:off x="2837011" y="1511468"/>
              <a:ext cx="1072127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600" dirty="0"/>
                <a:t>I</a:t>
              </a:r>
              <a:r>
                <a:rPr lang="en-US" sz="6600" baseline="30000" dirty="0"/>
                <a:t>1</a:t>
              </a:r>
            </a:p>
            <a:p>
              <a:r>
                <a:rPr lang="en-US" sz="6600" dirty="0"/>
                <a:t>I</a:t>
              </a:r>
              <a:r>
                <a:rPr lang="en-US" sz="6600" baseline="30000" dirty="0"/>
                <a:t>2</a:t>
              </a:r>
              <a:endParaRPr lang="en-US" sz="6600" dirty="0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4882297" y="1511468"/>
              <a:ext cx="1178027" cy="19389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dirty="0"/>
                <a:t>D</a:t>
              </a:r>
              <a:r>
                <a:rPr lang="en-US" sz="6000" baseline="-25000" dirty="0"/>
                <a:t>2</a:t>
              </a:r>
              <a:r>
                <a:rPr lang="en-US" sz="6000" baseline="30000" dirty="0"/>
                <a:t>2</a:t>
              </a:r>
            </a:p>
            <a:p>
              <a:r>
                <a:rPr lang="en-US" sz="6000" dirty="0"/>
                <a:t>D</a:t>
              </a:r>
              <a:r>
                <a:rPr lang="en-US" sz="6000" baseline="-25000" dirty="0"/>
                <a:t>1</a:t>
              </a:r>
              <a:r>
                <a:rPr lang="en-US" sz="6000" baseline="30000" dirty="0"/>
                <a:t>2</a:t>
              </a:r>
              <a:endParaRPr lang="en-US" sz="6000" dirty="0"/>
            </a:p>
          </p:txBody>
        </p:sp>
        <p:cxnSp>
          <p:nvCxnSpPr>
            <p:cNvPr id="6" name="Straight Connector 5"/>
            <p:cNvCxnSpPr/>
            <p:nvPr/>
          </p:nvCxnSpPr>
          <p:spPr>
            <a:xfrm flipV="1">
              <a:off x="2375173" y="2573296"/>
              <a:ext cx="1533965" cy="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V="1">
              <a:off x="4641819" y="2573295"/>
              <a:ext cx="1533965" cy="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Equal 8"/>
            <p:cNvSpPr/>
            <p:nvPr/>
          </p:nvSpPr>
          <p:spPr>
            <a:xfrm>
              <a:off x="3909138" y="2294400"/>
              <a:ext cx="676264" cy="557790"/>
            </a:xfrm>
            <a:prstGeom prst="mathEqua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470087" y="197945"/>
            <a:ext cx="82306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/>
              <a:t>INVERSE SQUARE LAW</a:t>
            </a:r>
          </a:p>
        </p:txBody>
      </p:sp>
    </p:spTree>
    <p:extLst>
      <p:ext uri="{BB962C8B-B14F-4D97-AF65-F5344CB8AC3E}">
        <p14:creationId xmlns:p14="http://schemas.microsoft.com/office/powerpoint/2010/main" val="3443837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974721661"/>
              </p:ext>
            </p:extLst>
          </p:nvPr>
        </p:nvGraphicFramePr>
        <p:xfrm>
          <a:off x="423333" y="266576"/>
          <a:ext cx="8111067" cy="59097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418248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90848402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 rot="21321235">
            <a:off x="2479759" y="3148012"/>
            <a:ext cx="4220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INCREASE IN COLLIMATION</a:t>
            </a:r>
          </a:p>
        </p:txBody>
      </p:sp>
    </p:spTree>
    <p:extLst>
      <p:ext uri="{BB962C8B-B14F-4D97-AF65-F5344CB8AC3E}">
        <p14:creationId xmlns:p14="http://schemas.microsoft.com/office/powerpoint/2010/main" val="9659851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1451493" y="692811"/>
            <a:ext cx="7158505" cy="4618738"/>
            <a:chOff x="1451493" y="692811"/>
            <a:chExt cx="7158505" cy="4618738"/>
          </a:xfrm>
        </p:grpSpPr>
        <p:grpSp>
          <p:nvGrpSpPr>
            <p:cNvPr id="6" name="Group 5"/>
            <p:cNvGrpSpPr/>
            <p:nvPr/>
          </p:nvGrpSpPr>
          <p:grpSpPr>
            <a:xfrm>
              <a:off x="1451493" y="692811"/>
              <a:ext cx="7158505" cy="4618737"/>
              <a:chOff x="1451494" y="692811"/>
              <a:chExt cx="4911334" cy="4354809"/>
            </a:xfrm>
          </p:grpSpPr>
          <p:cxnSp>
            <p:nvCxnSpPr>
              <p:cNvPr id="3" name="Straight Connector 2"/>
              <p:cNvCxnSpPr/>
              <p:nvPr/>
            </p:nvCxnSpPr>
            <p:spPr>
              <a:xfrm flipH="1">
                <a:off x="1451494" y="692811"/>
                <a:ext cx="32989" cy="435480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" name="Straight Connector 3"/>
              <p:cNvCxnSpPr/>
              <p:nvPr/>
            </p:nvCxnSpPr>
            <p:spPr>
              <a:xfrm flipH="1">
                <a:off x="1451494" y="5047620"/>
                <a:ext cx="4911334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Straight Connector 7"/>
            <p:cNvCxnSpPr/>
            <p:nvPr/>
          </p:nvCxnSpPr>
          <p:spPr>
            <a:xfrm flipV="1">
              <a:off x="1451493" y="692811"/>
              <a:ext cx="6746149" cy="461873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1698908" y="4585746"/>
              <a:ext cx="643276" cy="164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2342184" y="874261"/>
              <a:ext cx="1814367" cy="37114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4173045" y="890757"/>
              <a:ext cx="89069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3216379" y="4569250"/>
              <a:ext cx="956666" cy="164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4156551" y="1171180"/>
              <a:ext cx="3694712" cy="343106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7810027" y="1171180"/>
              <a:ext cx="77523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2898150" y="2193900"/>
              <a:ext cx="3182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440762" y="258336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385615" y="212791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9566243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107612342"/>
              </p:ext>
            </p:extLst>
          </p:nvPr>
        </p:nvGraphicFramePr>
        <p:xfrm>
          <a:off x="385895" y="407269"/>
          <a:ext cx="8158127" cy="59764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314342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632493"/>
              </p:ext>
            </p:extLst>
          </p:nvPr>
        </p:nvGraphicFramePr>
        <p:xfrm>
          <a:off x="1524000" y="445376"/>
          <a:ext cx="6096000" cy="5888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72223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Increase</a:t>
                      </a:r>
                      <a:r>
                        <a:rPr lang="en-US" baseline="0" dirty="0"/>
                        <a:t> in Resolution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Decrease in Resolution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2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2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MATRIX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72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PIXEL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Up Arrow 2"/>
          <p:cNvSpPr/>
          <p:nvPr/>
        </p:nvSpPr>
        <p:spPr>
          <a:xfrm>
            <a:off x="6153232" y="2228706"/>
            <a:ext cx="822960" cy="822960"/>
          </a:xfrm>
          <a:prstGeom prst="up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4" name="Up Arrow 3"/>
          <p:cNvSpPr/>
          <p:nvPr/>
        </p:nvSpPr>
        <p:spPr>
          <a:xfrm>
            <a:off x="4190416" y="3647318"/>
            <a:ext cx="822960" cy="822960"/>
          </a:xfrm>
          <a:prstGeom prst="up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5" name="Up Arrow 4"/>
          <p:cNvSpPr/>
          <p:nvPr/>
        </p:nvSpPr>
        <p:spPr>
          <a:xfrm>
            <a:off x="6169726" y="5065023"/>
            <a:ext cx="822960" cy="822960"/>
          </a:xfrm>
          <a:prstGeom prst="up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6" name="Down Arrow 5"/>
          <p:cNvSpPr/>
          <p:nvPr/>
        </p:nvSpPr>
        <p:spPr>
          <a:xfrm>
            <a:off x="4140933" y="2294688"/>
            <a:ext cx="822960" cy="822960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7" name="Down Arrow 6"/>
          <p:cNvSpPr/>
          <p:nvPr/>
        </p:nvSpPr>
        <p:spPr>
          <a:xfrm>
            <a:off x="6153232" y="3647318"/>
            <a:ext cx="822960" cy="822960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8" name="Down Arrow 7"/>
          <p:cNvSpPr/>
          <p:nvPr/>
        </p:nvSpPr>
        <p:spPr>
          <a:xfrm>
            <a:off x="4223404" y="5229978"/>
            <a:ext cx="822960" cy="822960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5533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Box 41"/>
          <p:cNvSpPr txBox="1"/>
          <p:nvPr/>
        </p:nvSpPr>
        <p:spPr>
          <a:xfrm>
            <a:off x="1181955" y="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LEFT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152398" y="95249"/>
            <a:ext cx="8372477" cy="6762751"/>
            <a:chOff x="152398" y="95249"/>
            <a:chExt cx="8372477" cy="6762751"/>
          </a:xfrm>
        </p:grpSpPr>
        <p:cxnSp>
          <p:nvCxnSpPr>
            <p:cNvPr id="3" name="Elbow Connector 2"/>
            <p:cNvCxnSpPr/>
            <p:nvPr/>
          </p:nvCxnSpPr>
          <p:spPr>
            <a:xfrm rot="16200000" flipH="1">
              <a:off x="620712" y="842964"/>
              <a:ext cx="635000" cy="523875"/>
            </a:xfrm>
            <a:prstGeom prst="bentConnector3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Elbow Connector 3"/>
            <p:cNvCxnSpPr/>
            <p:nvPr/>
          </p:nvCxnSpPr>
          <p:spPr>
            <a:xfrm rot="16200000" flipH="1">
              <a:off x="96836" y="207961"/>
              <a:ext cx="635001" cy="523875"/>
            </a:xfrm>
            <a:prstGeom prst="bentConnector3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Elbow Connector 4"/>
            <p:cNvCxnSpPr/>
            <p:nvPr/>
          </p:nvCxnSpPr>
          <p:spPr>
            <a:xfrm rot="16200000" flipH="1">
              <a:off x="1144588" y="1376367"/>
              <a:ext cx="635000" cy="523875"/>
            </a:xfrm>
            <a:prstGeom prst="bentConnector3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Elbow Connector 5"/>
            <p:cNvCxnSpPr/>
            <p:nvPr/>
          </p:nvCxnSpPr>
          <p:spPr>
            <a:xfrm rot="16200000" flipH="1">
              <a:off x="1668463" y="1849437"/>
              <a:ext cx="635000" cy="523875"/>
            </a:xfrm>
            <a:prstGeom prst="bentConnector3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Elbow Connector 6"/>
            <p:cNvCxnSpPr/>
            <p:nvPr/>
          </p:nvCxnSpPr>
          <p:spPr>
            <a:xfrm rot="16200000" flipH="1">
              <a:off x="2192340" y="2341565"/>
              <a:ext cx="635000" cy="523875"/>
            </a:xfrm>
            <a:prstGeom prst="bentConnector3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Elbow Connector 7"/>
            <p:cNvCxnSpPr/>
            <p:nvPr/>
          </p:nvCxnSpPr>
          <p:spPr>
            <a:xfrm rot="16200000" flipH="1">
              <a:off x="2716215" y="2976566"/>
              <a:ext cx="635000" cy="523875"/>
            </a:xfrm>
            <a:prstGeom prst="bentConnector3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Elbow Connector 8"/>
            <p:cNvCxnSpPr/>
            <p:nvPr/>
          </p:nvCxnSpPr>
          <p:spPr>
            <a:xfrm rot="16200000" flipH="1">
              <a:off x="3240090" y="3452812"/>
              <a:ext cx="635000" cy="523875"/>
            </a:xfrm>
            <a:prstGeom prst="bentConnector3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Elbow Connector 9"/>
            <p:cNvCxnSpPr/>
            <p:nvPr/>
          </p:nvCxnSpPr>
          <p:spPr>
            <a:xfrm rot="16200000" flipH="1">
              <a:off x="3763965" y="3929062"/>
              <a:ext cx="635000" cy="523875"/>
            </a:xfrm>
            <a:prstGeom prst="bentConnector3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Elbow Connector 10"/>
            <p:cNvCxnSpPr/>
            <p:nvPr/>
          </p:nvCxnSpPr>
          <p:spPr>
            <a:xfrm rot="16200000" flipH="1">
              <a:off x="4287840" y="4437062"/>
              <a:ext cx="635000" cy="523875"/>
            </a:xfrm>
            <a:prstGeom prst="bentConnector3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Elbow Connector 11"/>
            <p:cNvCxnSpPr/>
            <p:nvPr/>
          </p:nvCxnSpPr>
          <p:spPr>
            <a:xfrm rot="16200000" flipH="1">
              <a:off x="4811715" y="4945062"/>
              <a:ext cx="635000" cy="523875"/>
            </a:xfrm>
            <a:prstGeom prst="bentConnector3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Elbow Connector 12"/>
            <p:cNvCxnSpPr/>
            <p:nvPr/>
          </p:nvCxnSpPr>
          <p:spPr>
            <a:xfrm rot="16200000" flipH="1">
              <a:off x="5335590" y="5453062"/>
              <a:ext cx="635000" cy="523875"/>
            </a:xfrm>
            <a:prstGeom prst="bentConnector3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Elbow Connector 13"/>
            <p:cNvCxnSpPr/>
            <p:nvPr/>
          </p:nvCxnSpPr>
          <p:spPr>
            <a:xfrm rot="16200000" flipH="1">
              <a:off x="5795965" y="5992812"/>
              <a:ext cx="762002" cy="523878"/>
            </a:xfrm>
            <a:prstGeom prst="bentConnector3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Elbow Connector 16"/>
            <p:cNvCxnSpPr/>
            <p:nvPr/>
          </p:nvCxnSpPr>
          <p:spPr>
            <a:xfrm>
              <a:off x="6438903" y="6635750"/>
              <a:ext cx="1038222" cy="222250"/>
            </a:xfrm>
            <a:prstGeom prst="bentConnector3">
              <a:avLst>
                <a:gd name="adj1" fmla="val 50000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V="1">
              <a:off x="152398" y="3175000"/>
              <a:ext cx="8372477" cy="3175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V="1">
              <a:off x="152398" y="3676650"/>
              <a:ext cx="8372477" cy="3175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152398" y="3175000"/>
              <a:ext cx="1276351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BASE 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52398" y="95249"/>
              <a:ext cx="7143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Tera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76274" y="765174"/>
              <a:ext cx="6024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Giga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181955" y="1237736"/>
              <a:ext cx="7160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Mega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730625" y="1771139"/>
              <a:ext cx="532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Kilo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247902" y="2244209"/>
              <a:ext cx="7399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Hecto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797179" y="2805668"/>
              <a:ext cx="6570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Deka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819528" y="3791526"/>
              <a:ext cx="5921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Deci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343402" y="4323834"/>
              <a:ext cx="6724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Centi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867278" y="4831834"/>
              <a:ext cx="5939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Milli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384805" y="5339834"/>
              <a:ext cx="7348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Micro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915027" y="5841999"/>
              <a:ext cx="6872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Nano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438905" y="6266418"/>
              <a:ext cx="5757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Pico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750304" y="6451084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RIGHT</a:t>
              </a:r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3819527" y="3307318"/>
            <a:ext cx="3915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Meter, Volt, Second, Sievert, Gray, Amp</a:t>
            </a:r>
          </a:p>
        </p:txBody>
      </p:sp>
    </p:spTree>
    <p:extLst>
      <p:ext uri="{BB962C8B-B14F-4D97-AF65-F5344CB8AC3E}">
        <p14:creationId xmlns:p14="http://schemas.microsoft.com/office/powerpoint/2010/main" val="276564739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/>
          <p:cNvGrpSpPr/>
          <p:nvPr/>
        </p:nvGrpSpPr>
        <p:grpSpPr>
          <a:xfrm>
            <a:off x="449295" y="44448"/>
            <a:ext cx="8377243" cy="6705602"/>
            <a:chOff x="152398" y="152398"/>
            <a:chExt cx="8377243" cy="6705602"/>
          </a:xfrm>
        </p:grpSpPr>
        <p:cxnSp>
          <p:nvCxnSpPr>
            <p:cNvPr id="15" name="Elbow Connector 14"/>
            <p:cNvCxnSpPr/>
            <p:nvPr/>
          </p:nvCxnSpPr>
          <p:spPr>
            <a:xfrm>
              <a:off x="6438903" y="6635750"/>
              <a:ext cx="1038222" cy="222250"/>
            </a:xfrm>
            <a:prstGeom prst="bentConnector3">
              <a:avLst>
                <a:gd name="adj1" fmla="val 50000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" name="Group 31"/>
            <p:cNvGrpSpPr/>
            <p:nvPr/>
          </p:nvGrpSpPr>
          <p:grpSpPr>
            <a:xfrm>
              <a:off x="152398" y="152398"/>
              <a:ext cx="8377243" cy="6483354"/>
              <a:chOff x="152398" y="152398"/>
              <a:chExt cx="8377243" cy="6483354"/>
            </a:xfrm>
          </p:grpSpPr>
          <p:cxnSp>
            <p:nvCxnSpPr>
              <p:cNvPr id="3" name="Elbow Connector 2"/>
              <p:cNvCxnSpPr/>
              <p:nvPr/>
            </p:nvCxnSpPr>
            <p:spPr>
              <a:xfrm rot="16200000" flipH="1">
                <a:off x="620712" y="842964"/>
                <a:ext cx="635000" cy="523875"/>
              </a:xfrm>
              <a:prstGeom prst="bentConnector3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" name="Elbow Connector 3"/>
              <p:cNvCxnSpPr/>
              <p:nvPr/>
            </p:nvCxnSpPr>
            <p:spPr>
              <a:xfrm rot="16200000" flipH="1">
                <a:off x="96836" y="207961"/>
                <a:ext cx="635001" cy="523875"/>
              </a:xfrm>
              <a:prstGeom prst="bentConnector3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Elbow Connector 4"/>
              <p:cNvCxnSpPr/>
              <p:nvPr/>
            </p:nvCxnSpPr>
            <p:spPr>
              <a:xfrm rot="16200000" flipH="1">
                <a:off x="1144588" y="1376367"/>
                <a:ext cx="635000" cy="523875"/>
              </a:xfrm>
              <a:prstGeom prst="bentConnector3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Elbow Connector 5"/>
              <p:cNvCxnSpPr/>
              <p:nvPr/>
            </p:nvCxnSpPr>
            <p:spPr>
              <a:xfrm rot="16200000" flipH="1">
                <a:off x="1668463" y="1849437"/>
                <a:ext cx="635000" cy="523875"/>
              </a:xfrm>
              <a:prstGeom prst="bentConnector3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Elbow Connector 6"/>
              <p:cNvCxnSpPr/>
              <p:nvPr/>
            </p:nvCxnSpPr>
            <p:spPr>
              <a:xfrm rot="16200000" flipH="1">
                <a:off x="2192340" y="2341565"/>
                <a:ext cx="635000" cy="523875"/>
              </a:xfrm>
              <a:prstGeom prst="bentConnector3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Elbow Connector 7"/>
              <p:cNvCxnSpPr/>
              <p:nvPr/>
            </p:nvCxnSpPr>
            <p:spPr>
              <a:xfrm rot="16200000" flipH="1">
                <a:off x="2716215" y="2976566"/>
                <a:ext cx="635000" cy="523875"/>
              </a:xfrm>
              <a:prstGeom prst="bentConnector3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Elbow Connector 8"/>
              <p:cNvCxnSpPr/>
              <p:nvPr/>
            </p:nvCxnSpPr>
            <p:spPr>
              <a:xfrm rot="16200000" flipH="1">
                <a:off x="3240090" y="3452812"/>
                <a:ext cx="635000" cy="523875"/>
              </a:xfrm>
              <a:prstGeom prst="bentConnector3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Elbow Connector 9"/>
              <p:cNvCxnSpPr/>
              <p:nvPr/>
            </p:nvCxnSpPr>
            <p:spPr>
              <a:xfrm rot="16200000" flipH="1">
                <a:off x="3763965" y="3929062"/>
                <a:ext cx="635000" cy="523875"/>
              </a:xfrm>
              <a:prstGeom prst="bentConnector3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Elbow Connector 10"/>
              <p:cNvCxnSpPr/>
              <p:nvPr/>
            </p:nvCxnSpPr>
            <p:spPr>
              <a:xfrm rot="16200000" flipH="1">
                <a:off x="4287840" y="4437062"/>
                <a:ext cx="635000" cy="523875"/>
              </a:xfrm>
              <a:prstGeom prst="bentConnector3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Elbow Connector 11"/>
              <p:cNvCxnSpPr/>
              <p:nvPr/>
            </p:nvCxnSpPr>
            <p:spPr>
              <a:xfrm rot="16200000" flipH="1">
                <a:off x="4811715" y="4945062"/>
                <a:ext cx="635000" cy="523875"/>
              </a:xfrm>
              <a:prstGeom prst="bentConnector3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Elbow Connector 12"/>
              <p:cNvCxnSpPr/>
              <p:nvPr/>
            </p:nvCxnSpPr>
            <p:spPr>
              <a:xfrm rot="16200000" flipH="1">
                <a:off x="5335590" y="5453062"/>
                <a:ext cx="635000" cy="523875"/>
              </a:xfrm>
              <a:prstGeom prst="bentConnector3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Elbow Connector 13"/>
              <p:cNvCxnSpPr/>
              <p:nvPr/>
            </p:nvCxnSpPr>
            <p:spPr>
              <a:xfrm rot="16200000" flipH="1">
                <a:off x="5795965" y="5992812"/>
                <a:ext cx="762002" cy="523878"/>
              </a:xfrm>
              <a:prstGeom prst="bentConnector3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flipV="1">
                <a:off x="157164" y="3190875"/>
                <a:ext cx="8372477" cy="3175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flipV="1">
                <a:off x="152398" y="3676650"/>
                <a:ext cx="8372477" cy="3175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extBox 17"/>
              <p:cNvSpPr txBox="1"/>
              <p:nvPr/>
            </p:nvSpPr>
            <p:spPr>
              <a:xfrm>
                <a:off x="152398" y="3175000"/>
                <a:ext cx="1276351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/>
                  <a:t>BASE</a:t>
                </a: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7750304" y="6451084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RIGHT</a:t>
              </a: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19543" y="442163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LEFT</a:t>
            </a:r>
          </a:p>
        </p:txBody>
      </p:sp>
    </p:spTree>
    <p:extLst>
      <p:ext uri="{BB962C8B-B14F-4D97-AF65-F5344CB8AC3E}">
        <p14:creationId xmlns:p14="http://schemas.microsoft.com/office/powerpoint/2010/main" val="75469327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52288" y="306983"/>
            <a:ext cx="4986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MAGNIFICATION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6813" y="1398108"/>
            <a:ext cx="1334946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MF =</a:t>
            </a:r>
            <a:r>
              <a:rPr lang="en-US" sz="3200" dirty="0"/>
              <a:t> </a:t>
            </a:r>
          </a:p>
          <a:p>
            <a:r>
              <a:rPr lang="en-US" dirty="0"/>
              <a:t>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70057" y="1297055"/>
            <a:ext cx="116467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/>
              <a:t>SID</a:t>
            </a:r>
          </a:p>
          <a:p>
            <a:pPr algn="ctr"/>
            <a:r>
              <a:rPr lang="en-US" sz="4400" dirty="0"/>
              <a:t>SOD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37345" y="1171545"/>
            <a:ext cx="105419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/>
              <a:t>IW</a:t>
            </a:r>
            <a:endParaRPr lang="en-US" sz="4400" baseline="-25000" dirty="0"/>
          </a:p>
          <a:p>
            <a:pPr algn="ctr"/>
            <a:r>
              <a:rPr lang="en-US" sz="4400" dirty="0"/>
              <a:t>OW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52288" y="1398109"/>
            <a:ext cx="7991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=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1401759" y="2020330"/>
            <a:ext cx="85052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717980" y="2020330"/>
            <a:ext cx="85052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252288" y="3309162"/>
            <a:ext cx="4986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SPATIAL RESOLUTION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96897" y="4573197"/>
            <a:ext cx="4684367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BLUR</a:t>
            </a:r>
          </a:p>
          <a:p>
            <a:r>
              <a:rPr lang="en-US" sz="3600" dirty="0"/>
              <a:t>PNEUMBRA          =	</a:t>
            </a:r>
          </a:p>
          <a:p>
            <a:r>
              <a:rPr lang="en-US" sz="3600" dirty="0"/>
              <a:t>UNSHARPNESS  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581770" y="4573197"/>
            <a:ext cx="1935746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/>
              <a:t>FSS x OID</a:t>
            </a:r>
          </a:p>
          <a:p>
            <a:pPr algn="ctr"/>
            <a:endParaRPr lang="en-US" sz="3600" dirty="0"/>
          </a:p>
          <a:p>
            <a:pPr algn="ctr"/>
            <a:r>
              <a:rPr lang="en-US" sz="3600" dirty="0"/>
              <a:t>SOD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4433578" y="5431069"/>
            <a:ext cx="2213861" cy="96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572600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oup 63"/>
          <p:cNvGrpSpPr/>
          <p:nvPr/>
        </p:nvGrpSpPr>
        <p:grpSpPr>
          <a:xfrm>
            <a:off x="263907" y="692811"/>
            <a:ext cx="8528336" cy="6070339"/>
            <a:chOff x="263907" y="692811"/>
            <a:chExt cx="8528336" cy="6070339"/>
          </a:xfrm>
        </p:grpSpPr>
        <p:grpSp>
          <p:nvGrpSpPr>
            <p:cNvPr id="45" name="Group 44"/>
            <p:cNvGrpSpPr/>
            <p:nvPr/>
          </p:nvGrpSpPr>
          <p:grpSpPr>
            <a:xfrm>
              <a:off x="263907" y="6202304"/>
              <a:ext cx="4684367" cy="560846"/>
              <a:chOff x="1088621" y="5311548"/>
              <a:chExt cx="3022400" cy="560846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1088621" y="5311548"/>
                <a:ext cx="0" cy="560846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4111021" y="5311548"/>
                <a:ext cx="0" cy="560846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1088621" y="5361035"/>
                <a:ext cx="3022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1088621" y="5872394"/>
                <a:ext cx="3022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3" name="Group 62"/>
            <p:cNvGrpSpPr/>
            <p:nvPr/>
          </p:nvGrpSpPr>
          <p:grpSpPr>
            <a:xfrm>
              <a:off x="263910" y="692811"/>
              <a:ext cx="8528333" cy="5564175"/>
              <a:chOff x="263910" y="692811"/>
              <a:chExt cx="8528333" cy="5564175"/>
            </a:xfrm>
          </p:grpSpPr>
          <p:grpSp>
            <p:nvGrpSpPr>
              <p:cNvPr id="46" name="Group 45"/>
              <p:cNvGrpSpPr/>
              <p:nvPr/>
            </p:nvGrpSpPr>
            <p:grpSpPr>
              <a:xfrm>
                <a:off x="956667" y="692811"/>
                <a:ext cx="3170848" cy="1699035"/>
                <a:chOff x="956667" y="692811"/>
                <a:chExt cx="3170848" cy="1699035"/>
              </a:xfrm>
            </p:grpSpPr>
            <p:cxnSp>
              <p:nvCxnSpPr>
                <p:cNvPr id="3" name="Straight Connector 2"/>
                <p:cNvCxnSpPr/>
                <p:nvPr/>
              </p:nvCxnSpPr>
              <p:spPr>
                <a:xfrm>
                  <a:off x="956667" y="692811"/>
                  <a:ext cx="16494" cy="1336134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" name="Straight Connector 3"/>
                <p:cNvCxnSpPr/>
                <p:nvPr/>
              </p:nvCxnSpPr>
              <p:spPr>
                <a:xfrm>
                  <a:off x="4111021" y="692811"/>
                  <a:ext cx="16494" cy="1336134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" name="Straight Connector 5"/>
                <p:cNvCxnSpPr/>
                <p:nvPr/>
              </p:nvCxnSpPr>
              <p:spPr>
                <a:xfrm>
                  <a:off x="956667" y="2028945"/>
                  <a:ext cx="1039137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Straight Connector 6"/>
                <p:cNvCxnSpPr/>
                <p:nvPr/>
              </p:nvCxnSpPr>
              <p:spPr>
                <a:xfrm>
                  <a:off x="3071884" y="2028945"/>
                  <a:ext cx="1039137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/>
                <p:cNvCxnSpPr/>
                <p:nvPr/>
              </p:nvCxnSpPr>
              <p:spPr>
                <a:xfrm>
                  <a:off x="1995804" y="2028945"/>
                  <a:ext cx="0" cy="36290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>
                  <a:off x="3071884" y="2028945"/>
                  <a:ext cx="0" cy="36290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>
                  <a:off x="1995804" y="2391846"/>
                  <a:ext cx="107608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>
                  <a:off x="956667" y="692811"/>
                  <a:ext cx="3154354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5" name="Oval 14"/>
              <p:cNvSpPr/>
              <p:nvPr/>
            </p:nvSpPr>
            <p:spPr>
              <a:xfrm>
                <a:off x="1871755" y="4527361"/>
                <a:ext cx="1369023" cy="1286648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 flipH="1">
                <a:off x="263910" y="2424837"/>
                <a:ext cx="1847354" cy="3777467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2962694" y="2424837"/>
                <a:ext cx="1863850" cy="382695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>
              <a:xfrm rot="21383690">
                <a:off x="4804641" y="1143189"/>
                <a:ext cx="3987602" cy="5113797"/>
                <a:chOff x="4436953" y="1006225"/>
                <a:chExt cx="2391667" cy="4443564"/>
              </a:xfrm>
            </p:grpSpPr>
            <p:cxnSp>
              <p:nvCxnSpPr>
                <p:cNvPr id="28" name="Straight Connector 27"/>
                <p:cNvCxnSpPr/>
                <p:nvPr/>
              </p:nvCxnSpPr>
              <p:spPr>
                <a:xfrm>
                  <a:off x="4436953" y="1006225"/>
                  <a:ext cx="2391667" cy="2220613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flipV="1">
                  <a:off x="4436953" y="3226838"/>
                  <a:ext cx="2391667" cy="222295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2" name="Group 51"/>
              <p:cNvGrpSpPr/>
              <p:nvPr/>
            </p:nvGrpSpPr>
            <p:grpSpPr>
              <a:xfrm>
                <a:off x="3824347" y="2243386"/>
                <a:ext cx="1068174" cy="1516283"/>
                <a:chOff x="4127515" y="1880486"/>
                <a:chExt cx="1068174" cy="1516283"/>
              </a:xfrm>
            </p:grpSpPr>
            <p:cxnSp>
              <p:nvCxnSpPr>
                <p:cNvPr id="34" name="Straight Connector 33"/>
                <p:cNvCxnSpPr/>
                <p:nvPr/>
              </p:nvCxnSpPr>
              <p:spPr>
                <a:xfrm>
                  <a:off x="4127515" y="1880486"/>
                  <a:ext cx="1068174" cy="72580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 flipV="1">
                  <a:off x="4127515" y="2606287"/>
                  <a:ext cx="1068174" cy="790482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>
              <a:xfrm flipH="1">
                <a:off x="2507126" y="2391846"/>
                <a:ext cx="65977" cy="381045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Plus 52"/>
              <p:cNvSpPr/>
              <p:nvPr/>
            </p:nvSpPr>
            <p:spPr>
              <a:xfrm>
                <a:off x="1343939" y="1148388"/>
                <a:ext cx="412356" cy="395891"/>
              </a:xfrm>
              <a:prstGeom prst="mathPlus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4" name="Minus 53"/>
              <p:cNvSpPr/>
              <p:nvPr/>
            </p:nvSpPr>
            <p:spPr>
              <a:xfrm>
                <a:off x="3240778" y="1148388"/>
                <a:ext cx="445344" cy="422586"/>
              </a:xfrm>
              <a:prstGeom prst="mathMinus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1150321" y="1450734"/>
                <a:ext cx="7214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/>
                  <a:t>ANODE</a:t>
                </a: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3071884" y="1440536"/>
                <a:ext cx="9006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/>
                  <a:t>CATHODE</a:t>
                </a:r>
              </a:p>
            </p:txBody>
          </p:sp>
          <p:grpSp>
            <p:nvGrpSpPr>
              <p:cNvPr id="57" name="Group 56"/>
              <p:cNvGrpSpPr/>
              <p:nvPr/>
            </p:nvGrpSpPr>
            <p:grpSpPr>
              <a:xfrm rot="20236990">
                <a:off x="4456736" y="4344666"/>
                <a:ext cx="1068174" cy="1516283"/>
                <a:chOff x="4127515" y="1880486"/>
                <a:chExt cx="1068174" cy="1516283"/>
              </a:xfrm>
            </p:grpSpPr>
            <p:cxnSp>
              <p:nvCxnSpPr>
                <p:cNvPr id="58" name="Straight Connector 57"/>
                <p:cNvCxnSpPr/>
                <p:nvPr/>
              </p:nvCxnSpPr>
              <p:spPr>
                <a:xfrm>
                  <a:off x="4127515" y="1880486"/>
                  <a:ext cx="1068174" cy="72580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>
                <a:xfrm flipV="1">
                  <a:off x="4127515" y="2606287"/>
                  <a:ext cx="1068174" cy="790482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5" name="TextBox 64"/>
          <p:cNvSpPr txBox="1"/>
          <p:nvPr/>
        </p:nvSpPr>
        <p:spPr>
          <a:xfrm>
            <a:off x="8609998" y="2969187"/>
            <a:ext cx="5936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SID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948274" y="2784521"/>
            <a:ext cx="6301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SOD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497345" y="4682057"/>
            <a:ext cx="5769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OID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2378178" y="6301277"/>
            <a:ext cx="3898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IR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181897" y="4981638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OBJECT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2181897" y="323479"/>
            <a:ext cx="683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TUBE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392491" y="5814009"/>
            <a:ext cx="16370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**Long SID**</a:t>
            </a:r>
          </a:p>
          <a:p>
            <a:r>
              <a:rPr lang="en-US" dirty="0"/>
              <a:t>**Short OID**</a:t>
            </a:r>
          </a:p>
          <a:p>
            <a:r>
              <a:rPr lang="en-US" dirty="0"/>
              <a:t>**LONG SOD**</a:t>
            </a:r>
          </a:p>
        </p:txBody>
      </p:sp>
    </p:spTree>
    <p:extLst>
      <p:ext uri="{BB962C8B-B14F-4D97-AF65-F5344CB8AC3E}">
        <p14:creationId xmlns:p14="http://schemas.microsoft.com/office/powerpoint/2010/main" val="353968186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263907" y="6202304"/>
            <a:ext cx="4684367" cy="560846"/>
            <a:chOff x="1088621" y="5311548"/>
            <a:chExt cx="3022400" cy="560846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1088621" y="5311548"/>
              <a:ext cx="0" cy="56084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4111021" y="5311548"/>
              <a:ext cx="0" cy="56084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088621" y="5361035"/>
              <a:ext cx="3022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088621" y="5872394"/>
              <a:ext cx="3022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263910" y="692811"/>
            <a:ext cx="8528333" cy="5564175"/>
            <a:chOff x="263910" y="692811"/>
            <a:chExt cx="8528333" cy="5564175"/>
          </a:xfrm>
        </p:grpSpPr>
        <p:grpSp>
          <p:nvGrpSpPr>
            <p:cNvPr id="35" name="Group 34"/>
            <p:cNvGrpSpPr/>
            <p:nvPr/>
          </p:nvGrpSpPr>
          <p:grpSpPr>
            <a:xfrm>
              <a:off x="956667" y="692811"/>
              <a:ext cx="3170848" cy="1699035"/>
              <a:chOff x="956667" y="692811"/>
              <a:chExt cx="3170848" cy="1699035"/>
            </a:xfrm>
          </p:grpSpPr>
          <p:cxnSp>
            <p:nvCxnSpPr>
              <p:cNvPr id="53" name="Straight Connector 52"/>
              <p:cNvCxnSpPr/>
              <p:nvPr/>
            </p:nvCxnSpPr>
            <p:spPr>
              <a:xfrm>
                <a:off x="956667" y="692811"/>
                <a:ext cx="16494" cy="133613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4111021" y="692811"/>
                <a:ext cx="16494" cy="133613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>
                <a:off x="956667" y="2028945"/>
                <a:ext cx="1039137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3071884" y="2028945"/>
                <a:ext cx="1039137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>
                <a:off x="1995804" y="2028945"/>
                <a:ext cx="0" cy="36290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>
                <a:off x="3071884" y="2028945"/>
                <a:ext cx="0" cy="36290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1995804" y="2391846"/>
                <a:ext cx="107608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>
                <a:off x="956667" y="692811"/>
                <a:ext cx="3154354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6" name="Oval 35"/>
            <p:cNvSpPr/>
            <p:nvPr/>
          </p:nvSpPr>
          <p:spPr>
            <a:xfrm>
              <a:off x="1871755" y="4527361"/>
              <a:ext cx="1369023" cy="128664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7" name="Straight Connector 36"/>
            <p:cNvCxnSpPr/>
            <p:nvPr/>
          </p:nvCxnSpPr>
          <p:spPr>
            <a:xfrm flipH="1">
              <a:off x="263910" y="2424837"/>
              <a:ext cx="1847354" cy="377746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2962694" y="2424837"/>
              <a:ext cx="1863850" cy="382695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9" name="Group 38"/>
            <p:cNvGrpSpPr/>
            <p:nvPr/>
          </p:nvGrpSpPr>
          <p:grpSpPr>
            <a:xfrm rot="21383690">
              <a:off x="4804641" y="1143189"/>
              <a:ext cx="3987602" cy="5113797"/>
              <a:chOff x="4436953" y="1006225"/>
              <a:chExt cx="2391667" cy="4443564"/>
            </a:xfrm>
          </p:grpSpPr>
          <p:cxnSp>
            <p:nvCxnSpPr>
              <p:cNvPr id="51" name="Straight Connector 50"/>
              <p:cNvCxnSpPr/>
              <p:nvPr/>
            </p:nvCxnSpPr>
            <p:spPr>
              <a:xfrm>
                <a:off x="4436953" y="1006225"/>
                <a:ext cx="2391667" cy="2220613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flipV="1">
                <a:off x="4436953" y="3226838"/>
                <a:ext cx="2391667" cy="222295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" name="Group 39"/>
            <p:cNvGrpSpPr/>
            <p:nvPr/>
          </p:nvGrpSpPr>
          <p:grpSpPr>
            <a:xfrm>
              <a:off x="3824347" y="2243386"/>
              <a:ext cx="1068174" cy="1516283"/>
              <a:chOff x="4127515" y="1880486"/>
              <a:chExt cx="1068174" cy="1516283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>
                <a:off x="4127515" y="1880486"/>
                <a:ext cx="1068174" cy="72580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flipV="1">
                <a:off x="4127515" y="2606287"/>
                <a:ext cx="1068174" cy="790482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1" name="Straight Connector 40"/>
            <p:cNvCxnSpPr/>
            <p:nvPr/>
          </p:nvCxnSpPr>
          <p:spPr>
            <a:xfrm flipH="1">
              <a:off x="2507126" y="2391846"/>
              <a:ext cx="65977" cy="381045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Plus 41"/>
            <p:cNvSpPr/>
            <p:nvPr/>
          </p:nvSpPr>
          <p:spPr>
            <a:xfrm>
              <a:off x="1343939" y="1148388"/>
              <a:ext cx="412356" cy="395891"/>
            </a:xfrm>
            <a:prstGeom prst="mathPlus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Minus 42"/>
            <p:cNvSpPr/>
            <p:nvPr/>
          </p:nvSpPr>
          <p:spPr>
            <a:xfrm>
              <a:off x="3240778" y="1148388"/>
              <a:ext cx="445344" cy="422586"/>
            </a:xfrm>
            <a:prstGeom prst="mathMinus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150321" y="1450734"/>
              <a:ext cx="721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ANODE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071884" y="1440536"/>
              <a:ext cx="90062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CATHODE</a:t>
              </a:r>
            </a:p>
          </p:txBody>
        </p:sp>
        <p:grpSp>
          <p:nvGrpSpPr>
            <p:cNvPr id="46" name="Group 45"/>
            <p:cNvGrpSpPr/>
            <p:nvPr/>
          </p:nvGrpSpPr>
          <p:grpSpPr>
            <a:xfrm rot="20236990">
              <a:off x="4456736" y="4344666"/>
              <a:ext cx="1068174" cy="1516283"/>
              <a:chOff x="4127515" y="1880486"/>
              <a:chExt cx="1068174" cy="1516283"/>
            </a:xfrm>
          </p:grpSpPr>
          <p:cxnSp>
            <p:nvCxnSpPr>
              <p:cNvPr id="47" name="Straight Connector 46"/>
              <p:cNvCxnSpPr/>
              <p:nvPr/>
            </p:nvCxnSpPr>
            <p:spPr>
              <a:xfrm>
                <a:off x="4127515" y="1880486"/>
                <a:ext cx="1068174" cy="72580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flipV="1">
                <a:off x="4127515" y="2606287"/>
                <a:ext cx="1068174" cy="790482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25157936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53"/>
          <p:cNvGrpSpPr/>
          <p:nvPr/>
        </p:nvGrpSpPr>
        <p:grpSpPr>
          <a:xfrm>
            <a:off x="544310" y="428883"/>
            <a:ext cx="7610181" cy="5888887"/>
            <a:chOff x="544310" y="428883"/>
            <a:chExt cx="7610181" cy="5888887"/>
          </a:xfrm>
        </p:grpSpPr>
        <p:cxnSp>
          <p:nvCxnSpPr>
            <p:cNvPr id="8" name="Straight Connector 7"/>
            <p:cNvCxnSpPr/>
            <p:nvPr/>
          </p:nvCxnSpPr>
          <p:spPr>
            <a:xfrm flipV="1">
              <a:off x="3962850" y="428883"/>
              <a:ext cx="0" cy="12485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3962850" y="428883"/>
              <a:ext cx="836977" cy="76697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Straight Connector 2"/>
            <p:cNvCxnSpPr/>
            <p:nvPr/>
          </p:nvCxnSpPr>
          <p:spPr>
            <a:xfrm flipV="1">
              <a:off x="544310" y="1650859"/>
              <a:ext cx="3418540" cy="265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 flipV="1">
              <a:off x="544310" y="3251087"/>
              <a:ext cx="3418540" cy="265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544310" y="1677423"/>
              <a:ext cx="0" cy="160022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V="1">
              <a:off x="3962850" y="3277651"/>
              <a:ext cx="0" cy="12485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3962850" y="2754747"/>
              <a:ext cx="836977" cy="172466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4799827" y="1195859"/>
              <a:ext cx="0" cy="15588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4138208" y="4090879"/>
              <a:ext cx="401628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556617" y="3246135"/>
              <a:ext cx="359787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4591656" y="3218094"/>
              <a:ext cx="0" cy="309967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4152853" y="4090879"/>
              <a:ext cx="0" cy="222689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TextBox 54"/>
          <p:cNvSpPr txBox="1"/>
          <p:nvPr/>
        </p:nvSpPr>
        <p:spPr>
          <a:xfrm>
            <a:off x="263908" y="164955"/>
            <a:ext cx="301877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FOCAL SPOT</a:t>
            </a:r>
          </a:p>
        </p:txBody>
      </p:sp>
      <p:cxnSp>
        <p:nvCxnSpPr>
          <p:cNvPr id="58" name="Straight Connector 57"/>
          <p:cNvCxnSpPr/>
          <p:nvPr/>
        </p:nvCxnSpPr>
        <p:spPr>
          <a:xfrm flipV="1">
            <a:off x="4138208" y="3277651"/>
            <a:ext cx="418409" cy="8132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591656" y="5723935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EFFECTIVE FSS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851618" y="2848762"/>
            <a:ext cx="1302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ACTUAL FSS</a:t>
            </a:r>
          </a:p>
        </p:txBody>
      </p:sp>
      <p:sp>
        <p:nvSpPr>
          <p:cNvPr id="61" name="Arc 60"/>
          <p:cNvSpPr/>
          <p:nvPr/>
        </p:nvSpPr>
        <p:spPr>
          <a:xfrm>
            <a:off x="3810172" y="4000155"/>
            <a:ext cx="328036" cy="181448"/>
          </a:xfrm>
          <a:prstGeom prst="arc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916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510852928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307217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44310" y="428883"/>
            <a:ext cx="7610181" cy="5888887"/>
            <a:chOff x="544310" y="428883"/>
            <a:chExt cx="7610181" cy="5888887"/>
          </a:xfrm>
        </p:grpSpPr>
        <p:cxnSp>
          <p:nvCxnSpPr>
            <p:cNvPr id="3" name="Straight Connector 2"/>
            <p:cNvCxnSpPr/>
            <p:nvPr/>
          </p:nvCxnSpPr>
          <p:spPr>
            <a:xfrm flipV="1">
              <a:off x="3962850" y="428883"/>
              <a:ext cx="0" cy="12485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>
              <a:off x="3962850" y="428883"/>
              <a:ext cx="836977" cy="76697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 flipV="1">
              <a:off x="544310" y="1650859"/>
              <a:ext cx="3418540" cy="265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V="1">
              <a:off x="544310" y="3251087"/>
              <a:ext cx="3418540" cy="265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544310" y="1677423"/>
              <a:ext cx="0" cy="160022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V="1">
              <a:off x="3962850" y="3277651"/>
              <a:ext cx="0" cy="12485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V="1">
              <a:off x="3962850" y="2754747"/>
              <a:ext cx="836977" cy="172466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4799827" y="1195859"/>
              <a:ext cx="0" cy="15588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4138208" y="4090879"/>
              <a:ext cx="401628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4556617" y="3246135"/>
              <a:ext cx="359787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4591656" y="3218094"/>
              <a:ext cx="0" cy="309967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4152853" y="4090879"/>
              <a:ext cx="0" cy="222689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4397619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760560"/>
              </p:ext>
            </p:extLst>
          </p:nvPr>
        </p:nvGraphicFramePr>
        <p:xfrm>
          <a:off x="1524000" y="588721"/>
          <a:ext cx="6096000" cy="5910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8508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Half Value Layers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508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 HVL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508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 HVL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508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 HVL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12.5%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8508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 HVL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6.25%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8508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 HVL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3.125%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927889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62100" y="2692400"/>
            <a:ext cx="2527300" cy="2336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105400" y="2692400"/>
            <a:ext cx="2527300" cy="2336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16200000" flipH="1">
            <a:off x="1104900" y="3848100"/>
            <a:ext cx="2336800" cy="25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6200000" flipH="1">
            <a:off x="2209800" y="3848100"/>
            <a:ext cx="2336800" cy="25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562100" y="3343276"/>
            <a:ext cx="25273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1562100" y="4204732"/>
            <a:ext cx="2527300" cy="12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H="1">
            <a:off x="4292600" y="3848101"/>
            <a:ext cx="2336800" cy="25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H="1">
            <a:off x="5721350" y="3841750"/>
            <a:ext cx="2336801" cy="381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6200000" flipH="1">
            <a:off x="6115050" y="3841750"/>
            <a:ext cx="2336801" cy="381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105400" y="3022600"/>
            <a:ext cx="25273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102260" y="3671888"/>
            <a:ext cx="25273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105400" y="4051300"/>
            <a:ext cx="2527300" cy="12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105400" y="4343400"/>
            <a:ext cx="25273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5105400" y="4660900"/>
            <a:ext cx="2527300" cy="12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028700" y="36703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654300" y="2273300"/>
            <a:ext cx="593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cxnSp>
        <p:nvCxnSpPr>
          <p:cNvPr id="46" name="Straight Connector 45"/>
          <p:cNvCxnSpPr>
            <a:stCxn id="3" idx="0"/>
            <a:endCxn id="3" idx="2"/>
          </p:cNvCxnSpPr>
          <p:nvPr/>
        </p:nvCxnSpPr>
        <p:spPr>
          <a:xfrm rot="16200000" flipH="1">
            <a:off x="5200650" y="3860800"/>
            <a:ext cx="2336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16200000" flipH="1">
            <a:off x="4768453" y="3829447"/>
            <a:ext cx="2337594" cy="635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369844" y="1981200"/>
            <a:ext cx="301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622800" y="3835400"/>
            <a:ext cx="479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51" name="Title 5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 &amp; Pixel Size</a:t>
            </a:r>
          </a:p>
        </p:txBody>
      </p:sp>
      <p:sp>
        <p:nvSpPr>
          <p:cNvPr id="52" name="Text Placeholder 5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SMALL MATRIX</a:t>
            </a:r>
          </a:p>
        </p:txBody>
      </p:sp>
      <p:sp>
        <p:nvSpPr>
          <p:cNvPr id="53" name="Content Placeholder 5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LARGE PIXELS</a:t>
            </a:r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LARGE MATRIX</a:t>
            </a:r>
          </a:p>
        </p:txBody>
      </p:sp>
      <p:sp>
        <p:nvSpPr>
          <p:cNvPr id="55" name="Content Placeholder 5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SMALL PIXELS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654300" y="5630215"/>
            <a:ext cx="600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369844" y="5630215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FOV &amp; PIXEL SIZE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SMALL FOV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SMALL PIXELS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LARGE FOV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LARGE PIXELS</a:t>
            </a:r>
          </a:p>
        </p:txBody>
      </p:sp>
      <p:sp>
        <p:nvSpPr>
          <p:cNvPr id="8" name="Rectangle 7"/>
          <p:cNvSpPr/>
          <p:nvPr/>
        </p:nvSpPr>
        <p:spPr>
          <a:xfrm>
            <a:off x="1790166" y="3384759"/>
            <a:ext cx="9144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50279" y="2679197"/>
            <a:ext cx="3610934" cy="32399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 rot="16200000" flipH="1">
            <a:off x="1570125" y="3834309"/>
            <a:ext cx="914400" cy="153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H="1">
            <a:off x="2013841" y="3834309"/>
            <a:ext cx="914400" cy="153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790166" y="3610682"/>
            <a:ext cx="914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790166" y="4008468"/>
            <a:ext cx="914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6200000" flipH="1">
            <a:off x="4140700" y="4276208"/>
            <a:ext cx="3239924" cy="459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6200000" flipH="1">
            <a:off x="5884965" y="4276207"/>
            <a:ext cx="3239925" cy="459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850279" y="3612270"/>
            <a:ext cx="361093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850279" y="4834641"/>
            <a:ext cx="3610934" cy="305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063624" y="857250"/>
            <a:ext cx="7064375" cy="4889500"/>
            <a:chOff x="1063624" y="857250"/>
            <a:chExt cx="7064375" cy="4889500"/>
          </a:xfrm>
        </p:grpSpPr>
        <p:sp>
          <p:nvSpPr>
            <p:cNvPr id="3" name="Isosceles Triangle 2"/>
            <p:cNvSpPr/>
            <p:nvPr/>
          </p:nvSpPr>
          <p:spPr>
            <a:xfrm>
              <a:off x="1063624" y="857250"/>
              <a:ext cx="7064375" cy="4889500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" name="Straight Connector 3"/>
            <p:cNvCxnSpPr>
              <a:stCxn id="3" idx="1"/>
              <a:endCxn id="3" idx="5"/>
            </p:cNvCxnSpPr>
            <p:nvPr/>
          </p:nvCxnSpPr>
          <p:spPr>
            <a:xfrm>
              <a:off x="2829718" y="3302000"/>
              <a:ext cx="353218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>
              <a:endCxn id="3" idx="3"/>
            </p:cNvCxnSpPr>
            <p:nvPr/>
          </p:nvCxnSpPr>
          <p:spPr>
            <a:xfrm>
              <a:off x="4572000" y="3302000"/>
              <a:ext cx="23812" cy="244475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3913574" y="2081252"/>
            <a:ext cx="13644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/>
              <a:t>FOV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20895" y="4159250"/>
            <a:ext cx="24248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/>
              <a:t>MATRIX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28875" y="4159250"/>
            <a:ext cx="17107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/>
              <a:t>PIXEL</a:t>
            </a:r>
          </a:p>
        </p:txBody>
      </p:sp>
    </p:spTree>
    <p:extLst>
      <p:ext uri="{BB962C8B-B14F-4D97-AF65-F5344CB8AC3E}">
        <p14:creationId xmlns:p14="http://schemas.microsoft.com/office/powerpoint/2010/main" val="310539684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575968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063624" y="857250"/>
            <a:ext cx="7064375" cy="4889500"/>
            <a:chOff x="1063624" y="857250"/>
            <a:chExt cx="7064375" cy="4889500"/>
          </a:xfrm>
        </p:grpSpPr>
        <p:sp>
          <p:nvSpPr>
            <p:cNvPr id="3" name="Isosceles Triangle 2"/>
            <p:cNvSpPr/>
            <p:nvPr/>
          </p:nvSpPr>
          <p:spPr>
            <a:xfrm>
              <a:off x="1063624" y="857250"/>
              <a:ext cx="7064375" cy="4889500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" name="Straight Connector 3"/>
            <p:cNvCxnSpPr>
              <a:stCxn id="3" idx="1"/>
              <a:endCxn id="3" idx="5"/>
            </p:cNvCxnSpPr>
            <p:nvPr/>
          </p:nvCxnSpPr>
          <p:spPr>
            <a:xfrm>
              <a:off x="2829718" y="3302000"/>
              <a:ext cx="353218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>
              <a:endCxn id="3" idx="3"/>
            </p:cNvCxnSpPr>
            <p:nvPr/>
          </p:nvCxnSpPr>
          <p:spPr>
            <a:xfrm>
              <a:off x="4572000" y="3302000"/>
              <a:ext cx="23812" cy="244475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06229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609071082"/>
              </p:ext>
            </p:extLst>
          </p:nvPr>
        </p:nvGraphicFramePr>
        <p:xfrm>
          <a:off x="389467" y="389467"/>
          <a:ext cx="8229599" cy="59266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2389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Procedures</a:t>
            </a:r>
          </a:p>
        </p:txBody>
      </p:sp>
    </p:spTree>
    <p:extLst>
      <p:ext uri="{BB962C8B-B14F-4D97-AF65-F5344CB8AC3E}">
        <p14:creationId xmlns:p14="http://schemas.microsoft.com/office/powerpoint/2010/main" val="195948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570277308"/>
              </p:ext>
            </p:extLst>
          </p:nvPr>
        </p:nvGraphicFramePr>
        <p:xfrm>
          <a:off x="948265" y="296332"/>
          <a:ext cx="6830199" cy="4457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308078" y="4753563"/>
            <a:ext cx="67204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Question: What position would you place the patient if you were looking for free air in the left pleural cavity?</a:t>
            </a:r>
          </a:p>
          <a:p>
            <a:pPr algn="ctr"/>
            <a:r>
              <a:rPr lang="en-US" dirty="0"/>
              <a:t> </a:t>
            </a:r>
          </a:p>
          <a:p>
            <a:pPr algn="ctr"/>
            <a:r>
              <a:rPr lang="en-US" dirty="0"/>
              <a:t>Answer:  Right Lateral Decub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151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8667</TotalTime>
  <Words>1017</Words>
  <Application>Microsoft Macintosh PowerPoint</Application>
  <PresentationFormat>On-screen Show (4:3)</PresentationFormat>
  <Paragraphs>493</Paragraphs>
  <Slides>66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70" baseType="lpstr">
      <vt:lpstr>Arial</vt:lpstr>
      <vt:lpstr>Calibri</vt:lpstr>
      <vt:lpstr>Wingdings</vt:lpstr>
      <vt:lpstr>Office Theme</vt:lpstr>
      <vt:lpstr>Merryl’s Handy Dandys</vt:lpstr>
      <vt:lpstr>Patient Care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Procedures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Safety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Filtration</vt:lpstr>
      <vt:lpstr>Image Production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Matrix  &amp; Pixel Size</vt:lpstr>
      <vt:lpstr>FOV &amp; PIXEL SIZE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Paige Kauffman</dc:creator>
  <cp:lastModifiedBy>Microsoft Office User</cp:lastModifiedBy>
  <cp:revision>60</cp:revision>
  <dcterms:created xsi:type="dcterms:W3CDTF">2019-03-21T20:32:37Z</dcterms:created>
  <dcterms:modified xsi:type="dcterms:W3CDTF">2021-06-13T18:04:10Z</dcterms:modified>
</cp:coreProperties>
</file>